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36"/>
  </p:notesMasterIdLst>
  <p:sldIdLst>
    <p:sldId id="292" r:id="rId5"/>
    <p:sldId id="394" r:id="rId6"/>
    <p:sldId id="395" r:id="rId7"/>
    <p:sldId id="393" r:id="rId8"/>
    <p:sldId id="397" r:id="rId9"/>
    <p:sldId id="398" r:id="rId10"/>
    <p:sldId id="399" r:id="rId11"/>
    <p:sldId id="400" r:id="rId12"/>
    <p:sldId id="401" r:id="rId13"/>
    <p:sldId id="402" r:id="rId14"/>
    <p:sldId id="403" r:id="rId15"/>
    <p:sldId id="406" r:id="rId16"/>
    <p:sldId id="407" r:id="rId17"/>
    <p:sldId id="408" r:id="rId18"/>
    <p:sldId id="409" r:id="rId19"/>
    <p:sldId id="404" r:id="rId20"/>
    <p:sldId id="405" r:id="rId21"/>
    <p:sldId id="410" r:id="rId22"/>
    <p:sldId id="411" r:id="rId23"/>
    <p:sldId id="412" r:id="rId24"/>
    <p:sldId id="413" r:id="rId25"/>
    <p:sldId id="414" r:id="rId26"/>
    <p:sldId id="415" r:id="rId27"/>
    <p:sldId id="423" r:id="rId28"/>
    <p:sldId id="416" r:id="rId29"/>
    <p:sldId id="417" r:id="rId30"/>
    <p:sldId id="418" r:id="rId31"/>
    <p:sldId id="419" r:id="rId32"/>
    <p:sldId id="424" r:id="rId33"/>
    <p:sldId id="428" r:id="rId34"/>
    <p:sldId id="422" r:id="rId35"/>
    <p:sldId id="421" r:id="rId36"/>
    <p:sldId id="429" r:id="rId37"/>
    <p:sldId id="294" r:id="rId38"/>
    <p:sldId id="300" r:id="rId39"/>
    <p:sldId id="295" r:id="rId40"/>
    <p:sldId id="296" r:id="rId41"/>
    <p:sldId id="298" r:id="rId42"/>
    <p:sldId id="299" r:id="rId43"/>
    <p:sldId id="301" r:id="rId44"/>
    <p:sldId id="302" r:id="rId45"/>
    <p:sldId id="303" r:id="rId46"/>
    <p:sldId id="304" r:id="rId47"/>
    <p:sldId id="315" r:id="rId48"/>
    <p:sldId id="316" r:id="rId49"/>
    <p:sldId id="305" r:id="rId50"/>
    <p:sldId id="306" r:id="rId51"/>
    <p:sldId id="307" r:id="rId52"/>
    <p:sldId id="308" r:id="rId53"/>
    <p:sldId id="309" r:id="rId54"/>
    <p:sldId id="310" r:id="rId55"/>
    <p:sldId id="311" r:id="rId56"/>
    <p:sldId id="312" r:id="rId57"/>
    <p:sldId id="314" r:id="rId58"/>
    <p:sldId id="431" r:id="rId59"/>
    <p:sldId id="317" r:id="rId60"/>
    <p:sldId id="318" r:id="rId61"/>
    <p:sldId id="319" r:id="rId62"/>
    <p:sldId id="320" r:id="rId63"/>
    <p:sldId id="321" r:id="rId64"/>
    <p:sldId id="322" r:id="rId65"/>
    <p:sldId id="323" r:id="rId66"/>
    <p:sldId id="324" r:id="rId67"/>
    <p:sldId id="325" r:id="rId68"/>
    <p:sldId id="326" r:id="rId69"/>
    <p:sldId id="327" r:id="rId70"/>
    <p:sldId id="328" r:id="rId71"/>
    <p:sldId id="329" r:id="rId72"/>
    <p:sldId id="330" r:id="rId73"/>
    <p:sldId id="331" r:id="rId74"/>
    <p:sldId id="332" r:id="rId75"/>
    <p:sldId id="392" r:id="rId76"/>
    <p:sldId id="333" r:id="rId77"/>
    <p:sldId id="334" r:id="rId78"/>
    <p:sldId id="335" r:id="rId79"/>
    <p:sldId id="336" r:id="rId80"/>
    <p:sldId id="337" r:id="rId81"/>
    <p:sldId id="338" r:id="rId82"/>
    <p:sldId id="339" r:id="rId83"/>
    <p:sldId id="340" r:id="rId84"/>
    <p:sldId id="341" r:id="rId85"/>
    <p:sldId id="345" r:id="rId86"/>
    <p:sldId id="344" r:id="rId87"/>
    <p:sldId id="346" r:id="rId88"/>
    <p:sldId id="347" r:id="rId89"/>
    <p:sldId id="348" r:id="rId90"/>
    <p:sldId id="349" r:id="rId91"/>
    <p:sldId id="350" r:id="rId92"/>
    <p:sldId id="351" r:id="rId93"/>
    <p:sldId id="352" r:id="rId94"/>
    <p:sldId id="353" r:id="rId95"/>
    <p:sldId id="354" r:id="rId96"/>
    <p:sldId id="355" r:id="rId97"/>
    <p:sldId id="356" r:id="rId98"/>
    <p:sldId id="357" r:id="rId99"/>
    <p:sldId id="358" r:id="rId100"/>
    <p:sldId id="359" r:id="rId101"/>
    <p:sldId id="432" r:id="rId102"/>
    <p:sldId id="360" r:id="rId103"/>
    <p:sldId id="361" r:id="rId104"/>
    <p:sldId id="367" r:id="rId105"/>
    <p:sldId id="362" r:id="rId106"/>
    <p:sldId id="366" r:id="rId107"/>
    <p:sldId id="363" r:id="rId108"/>
    <p:sldId id="364" r:id="rId109"/>
    <p:sldId id="365" r:id="rId110"/>
    <p:sldId id="368" r:id="rId111"/>
    <p:sldId id="369" r:id="rId112"/>
    <p:sldId id="370" r:id="rId113"/>
    <p:sldId id="371" r:id="rId114"/>
    <p:sldId id="372" r:id="rId115"/>
    <p:sldId id="375" r:id="rId116"/>
    <p:sldId id="376" r:id="rId117"/>
    <p:sldId id="373" r:id="rId118"/>
    <p:sldId id="377" r:id="rId119"/>
    <p:sldId id="374" r:id="rId120"/>
    <p:sldId id="378" r:id="rId121"/>
    <p:sldId id="379" r:id="rId122"/>
    <p:sldId id="380" r:id="rId123"/>
    <p:sldId id="381" r:id="rId124"/>
    <p:sldId id="382" r:id="rId125"/>
    <p:sldId id="383" r:id="rId126"/>
    <p:sldId id="384" r:id="rId127"/>
    <p:sldId id="385" r:id="rId128"/>
    <p:sldId id="386" r:id="rId129"/>
    <p:sldId id="387" r:id="rId130"/>
    <p:sldId id="388" r:id="rId131"/>
    <p:sldId id="389" r:id="rId132"/>
    <p:sldId id="390" r:id="rId133"/>
    <p:sldId id="430" r:id="rId134"/>
    <p:sldId id="391" r:id="rId13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77E5622-2205-5BBD-F99D-2497E8B91E2D}" name="Andrea Pregel" initials="AP" userId="S::apregel@sightsavers.org::20500bf9-f319-410f-b878-a670714485f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C572B"/>
    <a:srgbClr val="F6D97B"/>
    <a:srgbClr val="A3ACEB"/>
    <a:srgbClr val="FFC10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675011B-9152-43F1-8A73-C9007FB87AE6}" v="637" dt="2023-03-17T16:39:38.206"/>
    <p1510:client id="{757B65A2-364D-45E8-9EA3-47BB388122C0}" v="1127" dt="2023-03-16T23:58:32.372"/>
  </p1510:revLst>
</p1510:revInfo>
</file>

<file path=ppt/tableStyles.xml><?xml version="1.0" encoding="utf-8"?>
<a:tblStyleLst xmlns:a="http://schemas.openxmlformats.org/drawingml/2006/main" def="{5C22544A-7EE6-4342-B048-85BDC9FD1C3A}">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2160"/>
        <p:guide pos="3840"/>
      </p:guideLst>
    </p:cSldViewPr>
  </p:slide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63" Type="http://schemas.openxmlformats.org/officeDocument/2006/relationships/slide" Target="slides/slide59.xml"/><Relationship Id="rId84" Type="http://schemas.openxmlformats.org/officeDocument/2006/relationships/slide" Target="slides/slide80.xml"/><Relationship Id="rId138" Type="http://schemas.openxmlformats.org/officeDocument/2006/relationships/viewProps" Target="viewProps.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28" Type="http://schemas.openxmlformats.org/officeDocument/2006/relationships/slide" Target="slides/slide124.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slide" Target="slides/slide109.xml"/><Relationship Id="rId118" Type="http://schemas.openxmlformats.org/officeDocument/2006/relationships/slide" Target="slides/slide114.xml"/><Relationship Id="rId134" Type="http://schemas.openxmlformats.org/officeDocument/2006/relationships/slide" Target="slides/slide130.xml"/><Relationship Id="rId139" Type="http://schemas.openxmlformats.org/officeDocument/2006/relationships/theme" Target="theme/theme1.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124" Type="http://schemas.openxmlformats.org/officeDocument/2006/relationships/slide" Target="slides/slide120.xml"/><Relationship Id="rId129" Type="http://schemas.openxmlformats.org/officeDocument/2006/relationships/slide" Target="slides/slide125.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4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slide" Target="slides/slide115.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130" Type="http://schemas.openxmlformats.org/officeDocument/2006/relationships/slide" Target="slides/slide126.xml"/><Relationship Id="rId135" Type="http://schemas.openxmlformats.org/officeDocument/2006/relationships/slide" Target="slides/slide131.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slide" Target="slides/slide121.xml"/><Relationship Id="rId141" Type="http://schemas.microsoft.com/office/2016/11/relationships/changesInfo" Target="changesInfos/changesInfo1.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131" Type="http://schemas.openxmlformats.org/officeDocument/2006/relationships/slide" Target="slides/slide127.xml"/><Relationship Id="rId136" Type="http://schemas.openxmlformats.org/officeDocument/2006/relationships/notesMaster" Target="notesMasters/notesMaster1.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slide" Target="slides/slide122.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142" Type="http://schemas.microsoft.com/office/2015/10/relationships/revisionInfo" Target="revisionInfo.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137"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32" Type="http://schemas.openxmlformats.org/officeDocument/2006/relationships/slide" Target="slides/slide128.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slide" Target="slides/slide123.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143"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26" Type="http://schemas.openxmlformats.org/officeDocument/2006/relationships/slide" Target="slides/slide22.xml"/><Relationship Id="rId47" Type="http://schemas.openxmlformats.org/officeDocument/2006/relationships/slide" Target="slides/slide43.xml"/><Relationship Id="rId68" Type="http://schemas.openxmlformats.org/officeDocument/2006/relationships/slide" Target="slides/slide64.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slide" Target="slides/slide129.xml"/><Relationship Id="rId16" Type="http://schemas.openxmlformats.org/officeDocument/2006/relationships/slide" Target="slides/slide1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Isabella Giorgio" userId="1d514ece-7b7b-43cd-b96a-1920a9068800" providerId="ADAL" clId="{0675011B-9152-43F1-8A73-C9007FB87AE6}"/>
    <pc:docChg chg="undo redo custSel addSld delSld modSld sldOrd modMainMaster">
      <pc:chgData name="Isabella Giorgio" userId="1d514ece-7b7b-43cd-b96a-1920a9068800" providerId="ADAL" clId="{0675011B-9152-43F1-8A73-C9007FB87AE6}" dt="2023-03-17T16:39:38.206" v="10297"/>
      <pc:docMkLst>
        <pc:docMk/>
      </pc:docMkLst>
      <pc:sldChg chg="del">
        <pc:chgData name="Isabella Giorgio" userId="1d514ece-7b7b-43cd-b96a-1920a9068800" providerId="ADAL" clId="{0675011B-9152-43F1-8A73-C9007FB87AE6}" dt="2023-03-13T12:16:04.208" v="51" actId="2696"/>
        <pc:sldMkLst>
          <pc:docMk/>
          <pc:sldMk cId="2780064119" sldId="277"/>
        </pc:sldMkLst>
      </pc:sldChg>
      <pc:sldChg chg="del">
        <pc:chgData name="Isabella Giorgio" userId="1d514ece-7b7b-43cd-b96a-1920a9068800" providerId="ADAL" clId="{0675011B-9152-43F1-8A73-C9007FB87AE6}" dt="2023-03-13T12:16:04.208" v="51" actId="2696"/>
        <pc:sldMkLst>
          <pc:docMk/>
          <pc:sldMk cId="896821359" sldId="284"/>
        </pc:sldMkLst>
      </pc:sldChg>
      <pc:sldChg chg="del">
        <pc:chgData name="Isabella Giorgio" userId="1d514ece-7b7b-43cd-b96a-1920a9068800" providerId="ADAL" clId="{0675011B-9152-43F1-8A73-C9007FB87AE6}" dt="2023-03-13T12:16:04.208" v="51" actId="2696"/>
        <pc:sldMkLst>
          <pc:docMk/>
          <pc:sldMk cId="507662505" sldId="285"/>
        </pc:sldMkLst>
      </pc:sldChg>
      <pc:sldChg chg="del">
        <pc:chgData name="Isabella Giorgio" userId="1d514ece-7b7b-43cd-b96a-1920a9068800" providerId="ADAL" clId="{0675011B-9152-43F1-8A73-C9007FB87AE6}" dt="2023-03-13T12:16:04.208" v="51" actId="2696"/>
        <pc:sldMkLst>
          <pc:docMk/>
          <pc:sldMk cId="2205748584" sldId="286"/>
        </pc:sldMkLst>
      </pc:sldChg>
      <pc:sldChg chg="del">
        <pc:chgData name="Isabella Giorgio" userId="1d514ece-7b7b-43cd-b96a-1920a9068800" providerId="ADAL" clId="{0675011B-9152-43F1-8A73-C9007FB87AE6}" dt="2023-03-13T12:16:04.208" v="51" actId="2696"/>
        <pc:sldMkLst>
          <pc:docMk/>
          <pc:sldMk cId="4080264843" sldId="289"/>
        </pc:sldMkLst>
      </pc:sldChg>
      <pc:sldChg chg="del">
        <pc:chgData name="Isabella Giorgio" userId="1d514ece-7b7b-43cd-b96a-1920a9068800" providerId="ADAL" clId="{0675011B-9152-43F1-8A73-C9007FB87AE6}" dt="2023-03-13T12:16:04.208" v="51" actId="2696"/>
        <pc:sldMkLst>
          <pc:docMk/>
          <pc:sldMk cId="4012385260" sldId="290"/>
        </pc:sldMkLst>
      </pc:sldChg>
      <pc:sldChg chg="del">
        <pc:chgData name="Isabella Giorgio" userId="1d514ece-7b7b-43cd-b96a-1920a9068800" providerId="ADAL" clId="{0675011B-9152-43F1-8A73-C9007FB87AE6}" dt="2023-03-13T12:16:04.208" v="51" actId="2696"/>
        <pc:sldMkLst>
          <pc:docMk/>
          <pc:sldMk cId="1148430095" sldId="291"/>
        </pc:sldMkLst>
      </pc:sldChg>
      <pc:sldChg chg="addSp delSp modSp mod">
        <pc:chgData name="Isabella Giorgio" userId="1d514ece-7b7b-43cd-b96a-1920a9068800" providerId="ADAL" clId="{0675011B-9152-43F1-8A73-C9007FB87AE6}" dt="2023-03-16T17:55:36.301" v="9067" actId="478"/>
        <pc:sldMkLst>
          <pc:docMk/>
          <pc:sldMk cId="407310134" sldId="292"/>
        </pc:sldMkLst>
        <pc:spChg chg="mod">
          <ac:chgData name="Isabella Giorgio" userId="1d514ece-7b7b-43cd-b96a-1920a9068800" providerId="ADAL" clId="{0675011B-9152-43F1-8A73-C9007FB87AE6}" dt="2023-03-13T12:18:53.045" v="131" actId="1076"/>
          <ac:spMkLst>
            <pc:docMk/>
            <pc:sldMk cId="407310134" sldId="292"/>
            <ac:spMk id="4" creationId="{2724094C-D51E-E170-B779-4D0C6514716C}"/>
          </ac:spMkLst>
        </pc:spChg>
        <pc:picChg chg="mod">
          <ac:chgData name="Isabella Giorgio" userId="1d514ece-7b7b-43cd-b96a-1920a9068800" providerId="ADAL" clId="{0675011B-9152-43F1-8A73-C9007FB87AE6}" dt="2023-03-13T13:00:55.409" v="1361" actId="962"/>
          <ac:picMkLst>
            <pc:docMk/>
            <pc:sldMk cId="407310134" sldId="292"/>
            <ac:picMk id="3" creationId="{00000000-0000-0000-0000-000000000000}"/>
          </ac:picMkLst>
        </pc:picChg>
        <pc:picChg chg="add mod">
          <ac:chgData name="Isabella Giorgio" userId="1d514ece-7b7b-43cd-b96a-1920a9068800" providerId="ADAL" clId="{0675011B-9152-43F1-8A73-C9007FB87AE6}" dt="2023-03-13T13:00:55.409" v="1361" actId="962"/>
          <ac:picMkLst>
            <pc:docMk/>
            <pc:sldMk cId="407310134" sldId="292"/>
            <ac:picMk id="5" creationId="{4CDC379F-941F-4340-E453-339A25B38C10}"/>
          </ac:picMkLst>
        </pc:picChg>
        <pc:picChg chg="add del mod ord">
          <ac:chgData name="Isabella Giorgio" userId="1d514ece-7b7b-43cd-b96a-1920a9068800" providerId="ADAL" clId="{0675011B-9152-43F1-8A73-C9007FB87AE6}" dt="2023-03-16T17:55:36.301" v="9067" actId="478"/>
          <ac:picMkLst>
            <pc:docMk/>
            <pc:sldMk cId="407310134" sldId="292"/>
            <ac:picMk id="6" creationId="{16034018-6044-C9F5-BCA1-4ED60400C3FA}"/>
          </ac:picMkLst>
        </pc:picChg>
        <pc:picChg chg="add mod">
          <ac:chgData name="Isabella Giorgio" userId="1d514ece-7b7b-43cd-b96a-1920a9068800" providerId="ADAL" clId="{0675011B-9152-43F1-8A73-C9007FB87AE6}" dt="2023-03-13T13:00:55.409" v="1361" actId="962"/>
          <ac:picMkLst>
            <pc:docMk/>
            <pc:sldMk cId="407310134" sldId="292"/>
            <ac:picMk id="7" creationId="{37D76D18-9B68-0A6F-A650-A03E4876A0CF}"/>
          </ac:picMkLst>
        </pc:picChg>
      </pc:sldChg>
      <pc:sldChg chg="modSp new del mod">
        <pc:chgData name="Isabella Giorgio" userId="1d514ece-7b7b-43cd-b96a-1920a9068800" providerId="ADAL" clId="{0675011B-9152-43F1-8A73-C9007FB87AE6}" dt="2023-03-13T12:18:21.612" v="122" actId="2696"/>
        <pc:sldMkLst>
          <pc:docMk/>
          <pc:sldMk cId="782544934" sldId="293"/>
        </pc:sldMkLst>
        <pc:spChg chg="mod">
          <ac:chgData name="Isabella Giorgio" userId="1d514ece-7b7b-43cd-b96a-1920a9068800" providerId="ADAL" clId="{0675011B-9152-43F1-8A73-C9007FB87AE6}" dt="2023-03-13T12:17:46.798" v="90" actId="20577"/>
          <ac:spMkLst>
            <pc:docMk/>
            <pc:sldMk cId="782544934" sldId="293"/>
            <ac:spMk id="2" creationId="{8A016C0A-B63B-3E89-3572-1DE487420DA5}"/>
          </ac:spMkLst>
        </pc:spChg>
      </pc:sldChg>
      <pc:sldChg chg="del">
        <pc:chgData name="Isabella Giorgio" userId="1d514ece-7b7b-43cd-b96a-1920a9068800" providerId="ADAL" clId="{0675011B-9152-43F1-8A73-C9007FB87AE6}" dt="2023-03-13T12:16:04.208" v="51" actId="2696"/>
        <pc:sldMkLst>
          <pc:docMk/>
          <pc:sldMk cId="4166865156" sldId="293"/>
        </pc:sldMkLst>
      </pc:sldChg>
      <pc:sldChg chg="addSp modSp new mod modNotesTx">
        <pc:chgData name="Isabella Giorgio" userId="1d514ece-7b7b-43cd-b96a-1920a9068800" providerId="ADAL" clId="{0675011B-9152-43F1-8A73-C9007FB87AE6}" dt="2023-03-17T16:38:37.293" v="10236"/>
        <pc:sldMkLst>
          <pc:docMk/>
          <pc:sldMk cId="177268881" sldId="294"/>
        </pc:sldMkLst>
        <pc:spChg chg="mod">
          <ac:chgData name="Isabella Giorgio" userId="1d514ece-7b7b-43cd-b96a-1920a9068800" providerId="ADAL" clId="{0675011B-9152-43F1-8A73-C9007FB87AE6}" dt="2023-03-17T13:39:08.357" v="9602" actId="20577"/>
          <ac:spMkLst>
            <pc:docMk/>
            <pc:sldMk cId="177268881" sldId="294"/>
            <ac:spMk id="2" creationId="{40A0EB92-9B97-DC5E-B65B-411505665634}"/>
          </ac:spMkLst>
        </pc:spChg>
        <pc:picChg chg="add mod">
          <ac:chgData name="Isabella Giorgio" userId="1d514ece-7b7b-43cd-b96a-1920a9068800" providerId="ADAL" clId="{0675011B-9152-43F1-8A73-C9007FB87AE6}" dt="2023-03-13T13:00:50.433" v="1360" actId="962"/>
          <ac:picMkLst>
            <pc:docMk/>
            <pc:sldMk cId="177268881" sldId="294"/>
            <ac:picMk id="3" creationId="{771FFCCE-F2F3-48DE-9251-E932E14E906B}"/>
          </ac:picMkLst>
        </pc:picChg>
        <pc:picChg chg="add mod">
          <ac:chgData name="Isabella Giorgio" userId="1d514ece-7b7b-43cd-b96a-1920a9068800" providerId="ADAL" clId="{0675011B-9152-43F1-8A73-C9007FB87AE6}" dt="2023-03-13T13:00:50.433" v="1360" actId="962"/>
          <ac:picMkLst>
            <pc:docMk/>
            <pc:sldMk cId="177268881" sldId="294"/>
            <ac:picMk id="4" creationId="{823D72D2-7798-EE45-915C-469366D135B7}"/>
          </ac:picMkLst>
        </pc:picChg>
        <pc:picChg chg="add mod">
          <ac:chgData name="Isabella Giorgio" userId="1d514ece-7b7b-43cd-b96a-1920a9068800" providerId="ADAL" clId="{0675011B-9152-43F1-8A73-C9007FB87AE6}" dt="2023-03-17T16:38:37.293" v="10236"/>
          <ac:picMkLst>
            <pc:docMk/>
            <pc:sldMk cId="177268881" sldId="294"/>
            <ac:picMk id="5" creationId="{74CDD226-0D7F-8F6F-0CB1-A94B22B85659}"/>
          </ac:picMkLst>
        </pc:picChg>
      </pc:sldChg>
      <pc:sldChg chg="del">
        <pc:chgData name="Isabella Giorgio" userId="1d514ece-7b7b-43cd-b96a-1920a9068800" providerId="ADAL" clId="{0675011B-9152-43F1-8A73-C9007FB87AE6}" dt="2023-03-13T12:16:04.208" v="51" actId="2696"/>
        <pc:sldMkLst>
          <pc:docMk/>
          <pc:sldMk cId="210776029" sldId="294"/>
        </pc:sldMkLst>
      </pc:sldChg>
      <pc:sldChg chg="addSp modSp new mod modNotesTx">
        <pc:chgData name="Isabella Giorgio" userId="1d514ece-7b7b-43cd-b96a-1920a9068800" providerId="ADAL" clId="{0675011B-9152-43F1-8A73-C9007FB87AE6}" dt="2023-03-17T16:38:38.942" v="10238"/>
        <pc:sldMkLst>
          <pc:docMk/>
          <pc:sldMk cId="729428765" sldId="295"/>
        </pc:sldMkLst>
        <pc:spChg chg="mod">
          <ac:chgData name="Isabella Giorgio" userId="1d514ece-7b7b-43cd-b96a-1920a9068800" providerId="ADAL" clId="{0675011B-9152-43F1-8A73-C9007FB87AE6}" dt="2023-03-17T13:50:22.318" v="9680" actId="14100"/>
          <ac:spMkLst>
            <pc:docMk/>
            <pc:sldMk cId="729428765" sldId="295"/>
            <ac:spMk id="2" creationId="{45BCFED3-F777-9772-3716-18C1AA19D790}"/>
          </ac:spMkLst>
        </pc:spChg>
        <pc:spChg chg="mod">
          <ac:chgData name="Isabella Giorgio" userId="1d514ece-7b7b-43cd-b96a-1920a9068800" providerId="ADAL" clId="{0675011B-9152-43F1-8A73-C9007FB87AE6}" dt="2023-03-17T09:09:25.695" v="9289" actId="403"/>
          <ac:spMkLst>
            <pc:docMk/>
            <pc:sldMk cId="729428765" sldId="295"/>
            <ac:spMk id="3" creationId="{8441F76E-47AF-F3D2-1C97-AB66A49B3CB7}"/>
          </ac:spMkLst>
        </pc:spChg>
        <pc:picChg chg="add mod">
          <ac:chgData name="Isabella Giorgio" userId="1d514ece-7b7b-43cd-b96a-1920a9068800" providerId="ADAL" clId="{0675011B-9152-43F1-8A73-C9007FB87AE6}" dt="2023-03-13T13:00:43.730" v="1358" actId="962"/>
          <ac:picMkLst>
            <pc:docMk/>
            <pc:sldMk cId="729428765" sldId="295"/>
            <ac:picMk id="4" creationId="{AB871EE8-6BA2-58BB-C805-31872648A7CC}"/>
          </ac:picMkLst>
        </pc:picChg>
        <pc:picChg chg="add mod">
          <ac:chgData name="Isabella Giorgio" userId="1d514ece-7b7b-43cd-b96a-1920a9068800" providerId="ADAL" clId="{0675011B-9152-43F1-8A73-C9007FB87AE6}" dt="2023-03-13T13:00:43.730" v="1358" actId="962"/>
          <ac:picMkLst>
            <pc:docMk/>
            <pc:sldMk cId="729428765" sldId="295"/>
            <ac:picMk id="5" creationId="{CECD9BBF-00DA-87E9-5C5D-3156844A7159}"/>
          </ac:picMkLst>
        </pc:picChg>
        <pc:picChg chg="add mod">
          <ac:chgData name="Isabella Giorgio" userId="1d514ece-7b7b-43cd-b96a-1920a9068800" providerId="ADAL" clId="{0675011B-9152-43F1-8A73-C9007FB87AE6}" dt="2023-03-17T16:38:38.942" v="10238"/>
          <ac:picMkLst>
            <pc:docMk/>
            <pc:sldMk cId="729428765" sldId="295"/>
            <ac:picMk id="6" creationId="{5E60333C-B075-74DE-8903-FBE7B2616657}"/>
          </ac:picMkLst>
        </pc:picChg>
      </pc:sldChg>
      <pc:sldChg chg="addSp modSp add mod modNotesTx">
        <pc:chgData name="Isabella Giorgio" userId="1d514ece-7b7b-43cd-b96a-1920a9068800" providerId="ADAL" clId="{0675011B-9152-43F1-8A73-C9007FB87AE6}" dt="2023-03-17T16:38:39.759" v="10239"/>
        <pc:sldMkLst>
          <pc:docMk/>
          <pc:sldMk cId="1119825471" sldId="296"/>
        </pc:sldMkLst>
        <pc:spChg chg="mod">
          <ac:chgData name="Isabella Giorgio" userId="1d514ece-7b7b-43cd-b96a-1920a9068800" providerId="ADAL" clId="{0675011B-9152-43F1-8A73-C9007FB87AE6}" dt="2023-03-17T13:50:54.911" v="9685" actId="14100"/>
          <ac:spMkLst>
            <pc:docMk/>
            <pc:sldMk cId="1119825471" sldId="296"/>
            <ac:spMk id="2" creationId="{45BCFED3-F777-9772-3716-18C1AA19D790}"/>
          </ac:spMkLst>
        </pc:spChg>
        <pc:spChg chg="mod">
          <ac:chgData name="Isabella Giorgio" userId="1d514ece-7b7b-43cd-b96a-1920a9068800" providerId="ADAL" clId="{0675011B-9152-43F1-8A73-C9007FB87AE6}" dt="2023-03-13T12:21:32.609" v="278"/>
          <ac:spMkLst>
            <pc:docMk/>
            <pc:sldMk cId="1119825471" sldId="296"/>
            <ac:spMk id="3" creationId="{8441F76E-47AF-F3D2-1C97-AB66A49B3CB7}"/>
          </ac:spMkLst>
        </pc:spChg>
        <pc:picChg chg="add mod">
          <ac:chgData name="Isabella Giorgio" userId="1d514ece-7b7b-43cd-b96a-1920a9068800" providerId="ADAL" clId="{0675011B-9152-43F1-8A73-C9007FB87AE6}" dt="2023-03-13T13:00:40.945" v="1357" actId="962"/>
          <ac:picMkLst>
            <pc:docMk/>
            <pc:sldMk cId="1119825471" sldId="296"/>
            <ac:picMk id="4" creationId="{A215CB1D-0763-D3EB-2215-26D14E7C83FD}"/>
          </ac:picMkLst>
        </pc:picChg>
        <pc:picChg chg="add mod">
          <ac:chgData name="Isabella Giorgio" userId="1d514ece-7b7b-43cd-b96a-1920a9068800" providerId="ADAL" clId="{0675011B-9152-43F1-8A73-C9007FB87AE6}" dt="2023-03-13T13:00:40.945" v="1357" actId="962"/>
          <ac:picMkLst>
            <pc:docMk/>
            <pc:sldMk cId="1119825471" sldId="296"/>
            <ac:picMk id="5" creationId="{E4BB7837-32B8-E6BB-585F-8349A9A34829}"/>
          </ac:picMkLst>
        </pc:picChg>
        <pc:picChg chg="add mod">
          <ac:chgData name="Isabella Giorgio" userId="1d514ece-7b7b-43cd-b96a-1920a9068800" providerId="ADAL" clId="{0675011B-9152-43F1-8A73-C9007FB87AE6}" dt="2023-03-17T16:38:39.759" v="10239"/>
          <ac:picMkLst>
            <pc:docMk/>
            <pc:sldMk cId="1119825471" sldId="296"/>
            <ac:picMk id="6" creationId="{596676F2-BC5C-E866-7EA7-C676E6D04280}"/>
          </ac:picMkLst>
        </pc:picChg>
      </pc:sldChg>
      <pc:sldChg chg="del">
        <pc:chgData name="Isabella Giorgio" userId="1d514ece-7b7b-43cd-b96a-1920a9068800" providerId="ADAL" clId="{0675011B-9152-43F1-8A73-C9007FB87AE6}" dt="2023-03-13T12:16:04.208" v="51" actId="2696"/>
        <pc:sldMkLst>
          <pc:docMk/>
          <pc:sldMk cId="317534033" sldId="297"/>
        </pc:sldMkLst>
      </pc:sldChg>
      <pc:sldChg chg="addSp modSp add del mod">
        <pc:chgData name="Isabella Giorgio" userId="1d514ece-7b7b-43cd-b96a-1920a9068800" providerId="ADAL" clId="{0675011B-9152-43F1-8A73-C9007FB87AE6}" dt="2023-03-13T12:26:12.591" v="324" actId="47"/>
        <pc:sldMkLst>
          <pc:docMk/>
          <pc:sldMk cId="3538404079" sldId="297"/>
        </pc:sldMkLst>
        <pc:spChg chg="mod">
          <ac:chgData name="Isabella Giorgio" userId="1d514ece-7b7b-43cd-b96a-1920a9068800" providerId="ADAL" clId="{0675011B-9152-43F1-8A73-C9007FB87AE6}" dt="2023-03-13T12:24:01.097" v="290" actId="20577"/>
          <ac:spMkLst>
            <pc:docMk/>
            <pc:sldMk cId="3538404079" sldId="297"/>
            <ac:spMk id="3" creationId="{8441F76E-47AF-F3D2-1C97-AB66A49B3CB7}"/>
          </ac:spMkLst>
        </pc:spChg>
        <pc:picChg chg="mod">
          <ac:chgData name="Isabella Giorgio" userId="1d514ece-7b7b-43cd-b96a-1920a9068800" providerId="ADAL" clId="{0675011B-9152-43F1-8A73-C9007FB87AE6}" dt="2023-03-13T12:25:31.557" v="315" actId="1076"/>
          <ac:picMkLst>
            <pc:docMk/>
            <pc:sldMk cId="3538404079" sldId="297"/>
            <ac:picMk id="5" creationId="{E4BB7837-32B8-E6BB-585F-8349A9A34829}"/>
          </ac:picMkLst>
        </pc:picChg>
        <pc:picChg chg="add mod">
          <ac:chgData name="Isabella Giorgio" userId="1d514ece-7b7b-43cd-b96a-1920a9068800" providerId="ADAL" clId="{0675011B-9152-43F1-8A73-C9007FB87AE6}" dt="2023-03-13T12:24:09.810" v="292" actId="1076"/>
          <ac:picMkLst>
            <pc:docMk/>
            <pc:sldMk cId="3538404079" sldId="297"/>
            <ac:picMk id="6" creationId="{55E13244-0588-7005-1C95-B3C96221BB9A}"/>
          </ac:picMkLst>
        </pc:picChg>
      </pc:sldChg>
      <pc:sldChg chg="modSp new del mod">
        <pc:chgData name="Isabella Giorgio" userId="1d514ece-7b7b-43cd-b96a-1920a9068800" providerId="ADAL" clId="{0675011B-9152-43F1-8A73-C9007FB87AE6}" dt="2023-03-13T12:24:24.330" v="306" actId="680"/>
        <pc:sldMkLst>
          <pc:docMk/>
          <pc:sldMk cId="2718556051" sldId="298"/>
        </pc:sldMkLst>
        <pc:spChg chg="mod">
          <ac:chgData name="Isabella Giorgio" userId="1d514ece-7b7b-43cd-b96a-1920a9068800" providerId="ADAL" clId="{0675011B-9152-43F1-8A73-C9007FB87AE6}" dt="2023-03-13T12:24:24.078" v="305" actId="20577"/>
          <ac:spMkLst>
            <pc:docMk/>
            <pc:sldMk cId="2718556051" sldId="298"/>
            <ac:spMk id="2" creationId="{017D0A02-8468-5E73-9E8B-174158C6B755}"/>
          </ac:spMkLst>
        </pc:spChg>
      </pc:sldChg>
      <pc:sldChg chg="addSp modSp new mod modNotesTx">
        <pc:chgData name="Isabella Giorgio" userId="1d514ece-7b7b-43cd-b96a-1920a9068800" providerId="ADAL" clId="{0675011B-9152-43F1-8A73-C9007FB87AE6}" dt="2023-03-17T16:38:40.583" v="10240"/>
        <pc:sldMkLst>
          <pc:docMk/>
          <pc:sldMk cId="3369500764" sldId="298"/>
        </pc:sldMkLst>
        <pc:spChg chg="add mod">
          <ac:chgData name="Isabella Giorgio" userId="1d514ece-7b7b-43cd-b96a-1920a9068800" providerId="ADAL" clId="{0675011B-9152-43F1-8A73-C9007FB87AE6}" dt="2023-03-13T12:25:56.406" v="321" actId="1076"/>
          <ac:spMkLst>
            <pc:docMk/>
            <pc:sldMk cId="3369500764" sldId="298"/>
            <ac:spMk id="6" creationId="{7B0FEE61-E11E-96BA-349D-28B71D909F92}"/>
          </ac:spMkLst>
        </pc:spChg>
        <pc:picChg chg="add mod">
          <ac:chgData name="Isabella Giorgio" userId="1d514ece-7b7b-43cd-b96a-1920a9068800" providerId="ADAL" clId="{0675011B-9152-43F1-8A73-C9007FB87AE6}" dt="2023-03-13T13:00:38.113" v="1356" actId="962"/>
          <ac:picMkLst>
            <pc:docMk/>
            <pc:sldMk cId="3369500764" sldId="298"/>
            <ac:picMk id="2" creationId="{F842E8ED-D084-3BEE-A11C-F3338A48909F}"/>
          </ac:picMkLst>
        </pc:picChg>
        <pc:picChg chg="add mod">
          <ac:chgData name="Isabella Giorgio" userId="1d514ece-7b7b-43cd-b96a-1920a9068800" providerId="ADAL" clId="{0675011B-9152-43F1-8A73-C9007FB87AE6}" dt="2023-03-13T13:00:38.113" v="1356" actId="962"/>
          <ac:picMkLst>
            <pc:docMk/>
            <pc:sldMk cId="3369500764" sldId="298"/>
            <ac:picMk id="3" creationId="{26902819-524F-1EBA-4EA7-B0349FDC1F7C}"/>
          </ac:picMkLst>
        </pc:picChg>
        <pc:picChg chg="add mod">
          <ac:chgData name="Isabella Giorgio" userId="1d514ece-7b7b-43cd-b96a-1920a9068800" providerId="ADAL" clId="{0675011B-9152-43F1-8A73-C9007FB87AE6}" dt="2023-03-17T16:38:40.583" v="10240"/>
          <ac:picMkLst>
            <pc:docMk/>
            <pc:sldMk cId="3369500764" sldId="298"/>
            <ac:picMk id="4" creationId="{B7C7671B-C5AD-464C-0924-34E45F1443B0}"/>
          </ac:picMkLst>
        </pc:picChg>
        <pc:picChg chg="add mod">
          <ac:chgData name="Isabella Giorgio" userId="1d514ece-7b7b-43cd-b96a-1920a9068800" providerId="ADAL" clId="{0675011B-9152-43F1-8A73-C9007FB87AE6}" dt="2023-03-13T12:25:27.485" v="314" actId="1076"/>
          <ac:picMkLst>
            <pc:docMk/>
            <pc:sldMk cId="3369500764" sldId="298"/>
            <ac:picMk id="5" creationId="{B582A66C-C2CF-B9DB-451B-7537F24F12F1}"/>
          </ac:picMkLst>
        </pc:picChg>
        <pc:picChg chg="add mod">
          <ac:chgData name="Isabella Giorgio" userId="1d514ece-7b7b-43cd-b96a-1920a9068800" providerId="ADAL" clId="{0675011B-9152-43F1-8A73-C9007FB87AE6}" dt="2023-03-13T12:25:58.581" v="322" actId="1076"/>
          <ac:picMkLst>
            <pc:docMk/>
            <pc:sldMk cId="3369500764" sldId="298"/>
            <ac:picMk id="7" creationId="{4DFDB672-AC42-02D3-BCC8-403DB06EA61C}"/>
          </ac:picMkLst>
        </pc:picChg>
      </pc:sldChg>
      <pc:sldChg chg="addSp modSp add mod ord modNotesTx">
        <pc:chgData name="Isabella Giorgio" userId="1d514ece-7b7b-43cd-b96a-1920a9068800" providerId="ADAL" clId="{0675011B-9152-43F1-8A73-C9007FB87AE6}" dt="2023-03-17T16:38:41.769" v="10241"/>
        <pc:sldMkLst>
          <pc:docMk/>
          <pc:sldMk cId="1535055702" sldId="299"/>
        </pc:sldMkLst>
        <pc:spChg chg="mod">
          <ac:chgData name="Isabella Giorgio" userId="1d514ece-7b7b-43cd-b96a-1920a9068800" providerId="ADAL" clId="{0675011B-9152-43F1-8A73-C9007FB87AE6}" dt="2023-03-13T12:26:56.022" v="376" actId="120"/>
          <ac:spMkLst>
            <pc:docMk/>
            <pc:sldMk cId="1535055702" sldId="299"/>
            <ac:spMk id="2" creationId="{45BCFED3-F777-9772-3716-18C1AA19D790}"/>
          </ac:spMkLst>
        </pc:spChg>
        <pc:spChg chg="mod">
          <ac:chgData name="Isabella Giorgio" userId="1d514ece-7b7b-43cd-b96a-1920a9068800" providerId="ADAL" clId="{0675011B-9152-43F1-8A73-C9007FB87AE6}" dt="2023-03-13T12:27:22.481" v="382" actId="20577"/>
          <ac:spMkLst>
            <pc:docMk/>
            <pc:sldMk cId="1535055702" sldId="299"/>
            <ac:spMk id="3" creationId="{8441F76E-47AF-F3D2-1C97-AB66A49B3CB7}"/>
          </ac:spMkLst>
        </pc:spChg>
        <pc:picChg chg="mod">
          <ac:chgData name="Isabella Giorgio" userId="1d514ece-7b7b-43cd-b96a-1920a9068800" providerId="ADAL" clId="{0675011B-9152-43F1-8A73-C9007FB87AE6}" dt="2023-03-13T13:00:34.745" v="1355" actId="962"/>
          <ac:picMkLst>
            <pc:docMk/>
            <pc:sldMk cId="1535055702" sldId="299"/>
            <ac:picMk id="4" creationId="{A215CB1D-0763-D3EB-2215-26D14E7C83FD}"/>
          </ac:picMkLst>
        </pc:picChg>
        <pc:picChg chg="mod">
          <ac:chgData name="Isabella Giorgio" userId="1d514ece-7b7b-43cd-b96a-1920a9068800" providerId="ADAL" clId="{0675011B-9152-43F1-8A73-C9007FB87AE6}" dt="2023-03-13T13:00:34.745" v="1355" actId="962"/>
          <ac:picMkLst>
            <pc:docMk/>
            <pc:sldMk cId="1535055702" sldId="299"/>
            <ac:picMk id="5" creationId="{E4BB7837-32B8-E6BB-585F-8349A9A34829}"/>
          </ac:picMkLst>
        </pc:picChg>
        <pc:picChg chg="add mod">
          <ac:chgData name="Isabella Giorgio" userId="1d514ece-7b7b-43cd-b96a-1920a9068800" providerId="ADAL" clId="{0675011B-9152-43F1-8A73-C9007FB87AE6}" dt="2023-03-17T16:38:41.769" v="10241"/>
          <ac:picMkLst>
            <pc:docMk/>
            <pc:sldMk cId="1535055702" sldId="299"/>
            <ac:picMk id="6" creationId="{AFA24520-2749-BA19-567D-CD6E11E68DC0}"/>
          </ac:picMkLst>
        </pc:picChg>
      </pc:sldChg>
      <pc:sldChg chg="addSp modSp add mod modNotesTx">
        <pc:chgData name="Isabella Giorgio" userId="1d514ece-7b7b-43cd-b96a-1920a9068800" providerId="ADAL" clId="{0675011B-9152-43F1-8A73-C9007FB87AE6}" dt="2023-03-17T16:38:38.100" v="10237"/>
        <pc:sldMkLst>
          <pc:docMk/>
          <pc:sldMk cId="570521949" sldId="300"/>
        </pc:sldMkLst>
        <pc:spChg chg="mod">
          <ac:chgData name="Isabella Giorgio" userId="1d514ece-7b7b-43cd-b96a-1920a9068800" providerId="ADAL" clId="{0675011B-9152-43F1-8A73-C9007FB87AE6}" dt="2023-03-17T13:39:17.405" v="9605" actId="20577"/>
          <ac:spMkLst>
            <pc:docMk/>
            <pc:sldMk cId="570521949" sldId="300"/>
            <ac:spMk id="2" creationId="{40A0EB92-9B97-DC5E-B65B-411505665634}"/>
          </ac:spMkLst>
        </pc:spChg>
        <pc:picChg chg="mod">
          <ac:chgData name="Isabella Giorgio" userId="1d514ece-7b7b-43cd-b96a-1920a9068800" providerId="ADAL" clId="{0675011B-9152-43F1-8A73-C9007FB87AE6}" dt="2023-03-13T13:00:47.449" v="1359" actId="962"/>
          <ac:picMkLst>
            <pc:docMk/>
            <pc:sldMk cId="570521949" sldId="300"/>
            <ac:picMk id="3" creationId="{771FFCCE-F2F3-48DE-9251-E932E14E906B}"/>
          </ac:picMkLst>
        </pc:picChg>
        <pc:picChg chg="mod">
          <ac:chgData name="Isabella Giorgio" userId="1d514ece-7b7b-43cd-b96a-1920a9068800" providerId="ADAL" clId="{0675011B-9152-43F1-8A73-C9007FB87AE6}" dt="2023-03-13T13:00:47.449" v="1359" actId="962"/>
          <ac:picMkLst>
            <pc:docMk/>
            <pc:sldMk cId="570521949" sldId="300"/>
            <ac:picMk id="4" creationId="{823D72D2-7798-EE45-915C-469366D135B7}"/>
          </ac:picMkLst>
        </pc:picChg>
        <pc:picChg chg="add mod">
          <ac:chgData name="Isabella Giorgio" userId="1d514ece-7b7b-43cd-b96a-1920a9068800" providerId="ADAL" clId="{0675011B-9152-43F1-8A73-C9007FB87AE6}" dt="2023-03-17T16:38:38.100" v="10237"/>
          <ac:picMkLst>
            <pc:docMk/>
            <pc:sldMk cId="570521949" sldId="300"/>
            <ac:picMk id="5" creationId="{830B0AD3-44F4-DD4A-BA60-993D17A26652}"/>
          </ac:picMkLst>
        </pc:picChg>
      </pc:sldChg>
      <pc:sldChg chg="modSp add del mod">
        <pc:chgData name="Isabella Giorgio" userId="1d514ece-7b7b-43cd-b96a-1920a9068800" providerId="ADAL" clId="{0675011B-9152-43F1-8A73-C9007FB87AE6}" dt="2023-03-13T12:44:29.604" v="549"/>
        <pc:sldMkLst>
          <pc:docMk/>
          <pc:sldMk cId="662221225" sldId="301"/>
        </pc:sldMkLst>
        <pc:spChg chg="mod">
          <ac:chgData name="Isabella Giorgio" userId="1d514ece-7b7b-43cd-b96a-1920a9068800" providerId="ADAL" clId="{0675011B-9152-43F1-8A73-C9007FB87AE6}" dt="2023-03-13T12:44:29.076" v="548" actId="20577"/>
          <ac:spMkLst>
            <pc:docMk/>
            <pc:sldMk cId="662221225" sldId="301"/>
            <ac:spMk id="2" creationId="{40A0EB92-9B97-DC5E-B65B-411505665634}"/>
          </ac:spMkLst>
        </pc:spChg>
      </pc:sldChg>
      <pc:sldChg chg="addSp modSp add mod modNotesTx">
        <pc:chgData name="Isabella Giorgio" userId="1d514ece-7b7b-43cd-b96a-1920a9068800" providerId="ADAL" clId="{0675011B-9152-43F1-8A73-C9007FB87AE6}" dt="2023-03-17T16:38:42.570" v="10242"/>
        <pc:sldMkLst>
          <pc:docMk/>
          <pc:sldMk cId="2408648768" sldId="301"/>
        </pc:sldMkLst>
        <pc:spChg chg="mod">
          <ac:chgData name="Isabella Giorgio" userId="1d514ece-7b7b-43cd-b96a-1920a9068800" providerId="ADAL" clId="{0675011B-9152-43F1-8A73-C9007FB87AE6}" dt="2023-03-13T12:44:50.718" v="592" actId="20577"/>
          <ac:spMkLst>
            <pc:docMk/>
            <pc:sldMk cId="2408648768" sldId="301"/>
            <ac:spMk id="2" creationId="{45BCFED3-F777-9772-3716-18C1AA19D790}"/>
          </ac:spMkLst>
        </pc:spChg>
        <pc:spChg chg="mod">
          <ac:chgData name="Isabella Giorgio" userId="1d514ece-7b7b-43cd-b96a-1920a9068800" providerId="ADAL" clId="{0675011B-9152-43F1-8A73-C9007FB87AE6}" dt="2023-03-17T09:09:46.959" v="9291" actId="12"/>
          <ac:spMkLst>
            <pc:docMk/>
            <pc:sldMk cId="2408648768" sldId="301"/>
            <ac:spMk id="3" creationId="{8441F76E-47AF-F3D2-1C97-AB66A49B3CB7}"/>
          </ac:spMkLst>
        </pc:spChg>
        <pc:picChg chg="mod">
          <ac:chgData name="Isabella Giorgio" userId="1d514ece-7b7b-43cd-b96a-1920a9068800" providerId="ADAL" clId="{0675011B-9152-43F1-8A73-C9007FB87AE6}" dt="2023-03-13T13:00:31.913" v="1354" actId="962"/>
          <ac:picMkLst>
            <pc:docMk/>
            <pc:sldMk cId="2408648768" sldId="301"/>
            <ac:picMk id="4" creationId="{A215CB1D-0763-D3EB-2215-26D14E7C83FD}"/>
          </ac:picMkLst>
        </pc:picChg>
        <pc:picChg chg="mod">
          <ac:chgData name="Isabella Giorgio" userId="1d514ece-7b7b-43cd-b96a-1920a9068800" providerId="ADAL" clId="{0675011B-9152-43F1-8A73-C9007FB87AE6}" dt="2023-03-13T13:00:31.913" v="1354" actId="962"/>
          <ac:picMkLst>
            <pc:docMk/>
            <pc:sldMk cId="2408648768" sldId="301"/>
            <ac:picMk id="5" creationId="{E4BB7837-32B8-E6BB-585F-8349A9A34829}"/>
          </ac:picMkLst>
        </pc:picChg>
        <pc:picChg chg="add mod">
          <ac:chgData name="Isabella Giorgio" userId="1d514ece-7b7b-43cd-b96a-1920a9068800" providerId="ADAL" clId="{0675011B-9152-43F1-8A73-C9007FB87AE6}" dt="2023-03-17T16:38:42.570" v="10242"/>
          <ac:picMkLst>
            <pc:docMk/>
            <pc:sldMk cId="2408648768" sldId="301"/>
            <ac:picMk id="6" creationId="{A8F4552A-B640-D70A-BC65-7B5795DD141D}"/>
          </ac:picMkLst>
        </pc:picChg>
      </pc:sldChg>
      <pc:sldChg chg="addSp modSp add mod">
        <pc:chgData name="Isabella Giorgio" userId="1d514ece-7b7b-43cd-b96a-1920a9068800" providerId="ADAL" clId="{0675011B-9152-43F1-8A73-C9007FB87AE6}" dt="2023-03-17T16:38:43.419" v="10243"/>
        <pc:sldMkLst>
          <pc:docMk/>
          <pc:sldMk cId="1865968046" sldId="302"/>
        </pc:sldMkLst>
        <pc:spChg chg="mod">
          <ac:chgData name="Isabella Giorgio" userId="1d514ece-7b7b-43cd-b96a-1920a9068800" providerId="ADAL" clId="{0675011B-9152-43F1-8A73-C9007FB87AE6}" dt="2023-03-17T13:51:42.591" v="9689" actId="20577"/>
          <ac:spMkLst>
            <pc:docMk/>
            <pc:sldMk cId="1865968046" sldId="302"/>
            <ac:spMk id="2" creationId="{40A0EB92-9B97-DC5E-B65B-411505665634}"/>
          </ac:spMkLst>
        </pc:spChg>
        <pc:picChg chg="mod">
          <ac:chgData name="Isabella Giorgio" userId="1d514ece-7b7b-43cd-b96a-1920a9068800" providerId="ADAL" clId="{0675011B-9152-43F1-8A73-C9007FB87AE6}" dt="2023-03-13T13:01:00.689" v="1362" actId="962"/>
          <ac:picMkLst>
            <pc:docMk/>
            <pc:sldMk cId="1865968046" sldId="302"/>
            <ac:picMk id="3" creationId="{771FFCCE-F2F3-48DE-9251-E932E14E906B}"/>
          </ac:picMkLst>
        </pc:picChg>
        <pc:picChg chg="mod">
          <ac:chgData name="Isabella Giorgio" userId="1d514ece-7b7b-43cd-b96a-1920a9068800" providerId="ADAL" clId="{0675011B-9152-43F1-8A73-C9007FB87AE6}" dt="2023-03-13T13:01:00.689" v="1362" actId="962"/>
          <ac:picMkLst>
            <pc:docMk/>
            <pc:sldMk cId="1865968046" sldId="302"/>
            <ac:picMk id="4" creationId="{823D72D2-7798-EE45-915C-469366D135B7}"/>
          </ac:picMkLst>
        </pc:picChg>
        <pc:picChg chg="add mod">
          <ac:chgData name="Isabella Giorgio" userId="1d514ece-7b7b-43cd-b96a-1920a9068800" providerId="ADAL" clId="{0675011B-9152-43F1-8A73-C9007FB87AE6}" dt="2023-03-17T16:38:43.419" v="10243"/>
          <ac:picMkLst>
            <pc:docMk/>
            <pc:sldMk cId="1865968046" sldId="302"/>
            <ac:picMk id="5" creationId="{17C573CD-D3A6-EB1D-62DE-3F337D58EFF4}"/>
          </ac:picMkLst>
        </pc:picChg>
      </pc:sldChg>
      <pc:sldChg chg="addSp modSp add mod modNotesTx">
        <pc:chgData name="Isabella Giorgio" userId="1d514ece-7b7b-43cd-b96a-1920a9068800" providerId="ADAL" clId="{0675011B-9152-43F1-8A73-C9007FB87AE6}" dt="2023-03-17T16:38:44.266" v="10244"/>
        <pc:sldMkLst>
          <pc:docMk/>
          <pc:sldMk cId="3425954926" sldId="303"/>
        </pc:sldMkLst>
        <pc:spChg chg="mod">
          <ac:chgData name="Isabella Giorgio" userId="1d514ece-7b7b-43cd-b96a-1920a9068800" providerId="ADAL" clId="{0675011B-9152-43F1-8A73-C9007FB87AE6}" dt="2023-03-13T12:48:12.751" v="924" actId="20577"/>
          <ac:spMkLst>
            <pc:docMk/>
            <pc:sldMk cId="3425954926" sldId="303"/>
            <ac:spMk id="2" creationId="{45BCFED3-F777-9772-3716-18C1AA19D790}"/>
          </ac:spMkLst>
        </pc:spChg>
        <pc:spChg chg="mod">
          <ac:chgData name="Isabella Giorgio" userId="1d514ece-7b7b-43cd-b96a-1920a9068800" providerId="ADAL" clId="{0675011B-9152-43F1-8A73-C9007FB87AE6}" dt="2023-03-13T12:48:27.975" v="926" actId="12"/>
          <ac:spMkLst>
            <pc:docMk/>
            <pc:sldMk cId="3425954926" sldId="303"/>
            <ac:spMk id="3" creationId="{8441F76E-47AF-F3D2-1C97-AB66A49B3CB7}"/>
          </ac:spMkLst>
        </pc:spChg>
        <pc:picChg chg="mod">
          <ac:chgData name="Isabella Giorgio" userId="1d514ece-7b7b-43cd-b96a-1920a9068800" providerId="ADAL" clId="{0675011B-9152-43F1-8A73-C9007FB87AE6}" dt="2023-03-13T13:00:27.641" v="1353" actId="962"/>
          <ac:picMkLst>
            <pc:docMk/>
            <pc:sldMk cId="3425954926" sldId="303"/>
            <ac:picMk id="4" creationId="{AB871EE8-6BA2-58BB-C805-31872648A7CC}"/>
          </ac:picMkLst>
        </pc:picChg>
        <pc:picChg chg="mod">
          <ac:chgData name="Isabella Giorgio" userId="1d514ece-7b7b-43cd-b96a-1920a9068800" providerId="ADAL" clId="{0675011B-9152-43F1-8A73-C9007FB87AE6}" dt="2023-03-13T13:00:27.641" v="1353" actId="962"/>
          <ac:picMkLst>
            <pc:docMk/>
            <pc:sldMk cId="3425954926" sldId="303"/>
            <ac:picMk id="5" creationId="{CECD9BBF-00DA-87E9-5C5D-3156844A7159}"/>
          </ac:picMkLst>
        </pc:picChg>
        <pc:picChg chg="add mod">
          <ac:chgData name="Isabella Giorgio" userId="1d514ece-7b7b-43cd-b96a-1920a9068800" providerId="ADAL" clId="{0675011B-9152-43F1-8A73-C9007FB87AE6}" dt="2023-03-17T16:38:44.266" v="10244"/>
          <ac:picMkLst>
            <pc:docMk/>
            <pc:sldMk cId="3425954926" sldId="303"/>
            <ac:picMk id="6" creationId="{11BAC883-09BE-1BE2-D814-1949FE8E10A6}"/>
          </ac:picMkLst>
        </pc:picChg>
      </pc:sldChg>
      <pc:sldChg chg="addSp modSp add mod modNotesTx">
        <pc:chgData name="Isabella Giorgio" userId="1d514ece-7b7b-43cd-b96a-1920a9068800" providerId="ADAL" clId="{0675011B-9152-43F1-8A73-C9007FB87AE6}" dt="2023-03-17T16:38:45.070" v="10245"/>
        <pc:sldMkLst>
          <pc:docMk/>
          <pc:sldMk cId="3822554747" sldId="304"/>
        </pc:sldMkLst>
        <pc:spChg chg="mod">
          <ac:chgData name="Isabella Giorgio" userId="1d514ece-7b7b-43cd-b96a-1920a9068800" providerId="ADAL" clId="{0675011B-9152-43F1-8A73-C9007FB87AE6}" dt="2023-03-13T12:49:17.299" v="940" actId="20577"/>
          <ac:spMkLst>
            <pc:docMk/>
            <pc:sldMk cId="3822554747" sldId="304"/>
            <ac:spMk id="2" creationId="{45BCFED3-F777-9772-3716-18C1AA19D790}"/>
          </ac:spMkLst>
        </pc:spChg>
        <pc:spChg chg="mod">
          <ac:chgData name="Isabella Giorgio" userId="1d514ece-7b7b-43cd-b96a-1920a9068800" providerId="ADAL" clId="{0675011B-9152-43F1-8A73-C9007FB87AE6}" dt="2023-03-13T12:50:30.985" v="946" actId="20577"/>
          <ac:spMkLst>
            <pc:docMk/>
            <pc:sldMk cId="3822554747" sldId="304"/>
            <ac:spMk id="3" creationId="{8441F76E-47AF-F3D2-1C97-AB66A49B3CB7}"/>
          </ac:spMkLst>
        </pc:spChg>
        <pc:picChg chg="mod">
          <ac:chgData name="Isabella Giorgio" userId="1d514ece-7b7b-43cd-b96a-1920a9068800" providerId="ADAL" clId="{0675011B-9152-43F1-8A73-C9007FB87AE6}" dt="2023-03-13T13:00:24.329" v="1352" actId="962"/>
          <ac:picMkLst>
            <pc:docMk/>
            <pc:sldMk cId="3822554747" sldId="304"/>
            <ac:picMk id="4" creationId="{AB871EE8-6BA2-58BB-C805-31872648A7CC}"/>
          </ac:picMkLst>
        </pc:picChg>
        <pc:picChg chg="mod">
          <ac:chgData name="Isabella Giorgio" userId="1d514ece-7b7b-43cd-b96a-1920a9068800" providerId="ADAL" clId="{0675011B-9152-43F1-8A73-C9007FB87AE6}" dt="2023-03-13T13:00:24.329" v="1352" actId="962"/>
          <ac:picMkLst>
            <pc:docMk/>
            <pc:sldMk cId="3822554747" sldId="304"/>
            <ac:picMk id="5" creationId="{CECD9BBF-00DA-87E9-5C5D-3156844A7159}"/>
          </ac:picMkLst>
        </pc:picChg>
        <pc:picChg chg="add mod">
          <ac:chgData name="Isabella Giorgio" userId="1d514ece-7b7b-43cd-b96a-1920a9068800" providerId="ADAL" clId="{0675011B-9152-43F1-8A73-C9007FB87AE6}" dt="2023-03-17T16:38:45.070" v="10245"/>
          <ac:picMkLst>
            <pc:docMk/>
            <pc:sldMk cId="3822554747" sldId="304"/>
            <ac:picMk id="6" creationId="{243E1250-1B46-CF10-C330-1D52578C31E7}"/>
          </ac:picMkLst>
        </pc:picChg>
      </pc:sldChg>
      <pc:sldChg chg="addSp modSp add mod modNotesTx">
        <pc:chgData name="Isabella Giorgio" userId="1d514ece-7b7b-43cd-b96a-1920a9068800" providerId="ADAL" clId="{0675011B-9152-43F1-8A73-C9007FB87AE6}" dt="2023-03-17T16:38:47.567" v="10248"/>
        <pc:sldMkLst>
          <pc:docMk/>
          <pc:sldMk cId="1112800320" sldId="305"/>
        </pc:sldMkLst>
        <pc:spChg chg="mod">
          <ac:chgData name="Isabella Giorgio" userId="1d514ece-7b7b-43cd-b96a-1920a9068800" providerId="ADAL" clId="{0675011B-9152-43F1-8A73-C9007FB87AE6}" dt="2023-03-13T12:52:01.513" v="1128" actId="20577"/>
          <ac:spMkLst>
            <pc:docMk/>
            <pc:sldMk cId="1112800320" sldId="305"/>
            <ac:spMk id="2" creationId="{45BCFED3-F777-9772-3716-18C1AA19D790}"/>
          </ac:spMkLst>
        </pc:spChg>
        <pc:spChg chg="mod">
          <ac:chgData name="Isabella Giorgio" userId="1d514ece-7b7b-43cd-b96a-1920a9068800" providerId="ADAL" clId="{0675011B-9152-43F1-8A73-C9007FB87AE6}" dt="2023-03-13T12:53:05.077" v="1151" actId="12"/>
          <ac:spMkLst>
            <pc:docMk/>
            <pc:sldMk cId="1112800320" sldId="305"/>
            <ac:spMk id="3" creationId="{8441F76E-47AF-F3D2-1C97-AB66A49B3CB7}"/>
          </ac:spMkLst>
        </pc:spChg>
        <pc:picChg chg="mod">
          <ac:chgData name="Isabella Giorgio" userId="1d514ece-7b7b-43cd-b96a-1920a9068800" providerId="ADAL" clId="{0675011B-9152-43F1-8A73-C9007FB87AE6}" dt="2023-03-13T13:00:21.161" v="1351" actId="962"/>
          <ac:picMkLst>
            <pc:docMk/>
            <pc:sldMk cId="1112800320" sldId="305"/>
            <ac:picMk id="4" creationId="{AB871EE8-6BA2-58BB-C805-31872648A7CC}"/>
          </ac:picMkLst>
        </pc:picChg>
        <pc:picChg chg="mod">
          <ac:chgData name="Isabella Giorgio" userId="1d514ece-7b7b-43cd-b96a-1920a9068800" providerId="ADAL" clId="{0675011B-9152-43F1-8A73-C9007FB87AE6}" dt="2023-03-13T13:00:21.161" v="1351" actId="962"/>
          <ac:picMkLst>
            <pc:docMk/>
            <pc:sldMk cId="1112800320" sldId="305"/>
            <ac:picMk id="5" creationId="{CECD9BBF-00DA-87E9-5C5D-3156844A7159}"/>
          </ac:picMkLst>
        </pc:picChg>
        <pc:picChg chg="add mod">
          <ac:chgData name="Isabella Giorgio" userId="1d514ece-7b7b-43cd-b96a-1920a9068800" providerId="ADAL" clId="{0675011B-9152-43F1-8A73-C9007FB87AE6}" dt="2023-03-17T16:38:47.567" v="10248"/>
          <ac:picMkLst>
            <pc:docMk/>
            <pc:sldMk cId="1112800320" sldId="305"/>
            <ac:picMk id="6" creationId="{9B061120-6C26-470B-C80E-A13E8EB40660}"/>
          </ac:picMkLst>
        </pc:picChg>
      </pc:sldChg>
      <pc:sldChg chg="addSp delSp modSp add mod ord modNotesTx">
        <pc:chgData name="Isabella Giorgio" userId="1d514ece-7b7b-43cd-b96a-1920a9068800" providerId="ADAL" clId="{0675011B-9152-43F1-8A73-C9007FB87AE6}" dt="2023-03-17T16:38:48.739" v="10249"/>
        <pc:sldMkLst>
          <pc:docMk/>
          <pc:sldMk cId="2291864780" sldId="306"/>
        </pc:sldMkLst>
        <pc:spChg chg="del mod">
          <ac:chgData name="Isabella Giorgio" userId="1d514ece-7b7b-43cd-b96a-1920a9068800" providerId="ADAL" clId="{0675011B-9152-43F1-8A73-C9007FB87AE6}" dt="2023-03-17T09:11:09.504" v="9300" actId="478"/>
          <ac:spMkLst>
            <pc:docMk/>
            <pc:sldMk cId="2291864780" sldId="306"/>
            <ac:spMk id="3" creationId="{8441F76E-47AF-F3D2-1C97-AB66A49B3CB7}"/>
          </ac:spMkLst>
        </pc:spChg>
        <pc:spChg chg="add mod">
          <ac:chgData name="Isabella Giorgio" userId="1d514ece-7b7b-43cd-b96a-1920a9068800" providerId="ADAL" clId="{0675011B-9152-43F1-8A73-C9007FB87AE6}" dt="2023-03-17T09:11:42.754" v="9310" actId="255"/>
          <ac:spMkLst>
            <pc:docMk/>
            <pc:sldMk cId="2291864780" sldId="306"/>
            <ac:spMk id="7" creationId="{A772E271-CA9B-1C60-539F-A18721394560}"/>
          </ac:spMkLst>
        </pc:spChg>
        <pc:spChg chg="add del mod">
          <ac:chgData name="Isabella Giorgio" userId="1d514ece-7b7b-43cd-b96a-1920a9068800" providerId="ADAL" clId="{0675011B-9152-43F1-8A73-C9007FB87AE6}" dt="2023-03-17T09:11:11.722" v="9301" actId="478"/>
          <ac:spMkLst>
            <pc:docMk/>
            <pc:sldMk cId="2291864780" sldId="306"/>
            <ac:spMk id="9" creationId="{1955DF8F-7BC1-FE42-6A14-EF21791BB39D}"/>
          </ac:spMkLst>
        </pc:spChg>
        <pc:graphicFrameChg chg="add mod">
          <ac:chgData name="Isabella Giorgio" userId="1d514ece-7b7b-43cd-b96a-1920a9068800" providerId="ADAL" clId="{0675011B-9152-43F1-8A73-C9007FB87AE6}" dt="2023-03-17T09:11:31.043" v="9307" actId="1076"/>
          <ac:graphicFrameMkLst>
            <pc:docMk/>
            <pc:sldMk cId="2291864780" sldId="306"/>
            <ac:graphicFrameMk id="6" creationId="{5E9038A0-D49A-521A-56C9-F31F1B07E407}"/>
          </ac:graphicFrameMkLst>
        </pc:graphicFrameChg>
        <pc:picChg chg="add mod">
          <ac:chgData name="Isabella Giorgio" userId="1d514ece-7b7b-43cd-b96a-1920a9068800" providerId="ADAL" clId="{0675011B-9152-43F1-8A73-C9007FB87AE6}" dt="2023-03-17T16:38:48.739" v="10249"/>
          <ac:picMkLst>
            <pc:docMk/>
            <pc:sldMk cId="2291864780" sldId="306"/>
            <ac:picMk id="3" creationId="{7F760609-C96F-F1D8-F9D0-19E4DA920EE0}"/>
          </ac:picMkLst>
        </pc:picChg>
        <pc:picChg chg="mod">
          <ac:chgData name="Isabella Giorgio" userId="1d514ece-7b7b-43cd-b96a-1920a9068800" providerId="ADAL" clId="{0675011B-9152-43F1-8A73-C9007FB87AE6}" dt="2023-03-13T13:00:18.057" v="1350" actId="962"/>
          <ac:picMkLst>
            <pc:docMk/>
            <pc:sldMk cId="2291864780" sldId="306"/>
            <ac:picMk id="4" creationId="{AB871EE8-6BA2-58BB-C805-31872648A7CC}"/>
          </ac:picMkLst>
        </pc:picChg>
        <pc:picChg chg="mod">
          <ac:chgData name="Isabella Giorgio" userId="1d514ece-7b7b-43cd-b96a-1920a9068800" providerId="ADAL" clId="{0675011B-9152-43F1-8A73-C9007FB87AE6}" dt="2023-03-13T13:00:18.057" v="1350" actId="962"/>
          <ac:picMkLst>
            <pc:docMk/>
            <pc:sldMk cId="2291864780" sldId="306"/>
            <ac:picMk id="5" creationId="{CECD9BBF-00DA-87E9-5C5D-3156844A7159}"/>
          </ac:picMkLst>
        </pc:picChg>
      </pc:sldChg>
      <pc:sldChg chg="addSp delSp modSp add mod modNotesTx">
        <pc:chgData name="Isabella Giorgio" userId="1d514ece-7b7b-43cd-b96a-1920a9068800" providerId="ADAL" clId="{0675011B-9152-43F1-8A73-C9007FB87AE6}" dt="2023-03-17T16:38:51.340" v="10250"/>
        <pc:sldMkLst>
          <pc:docMk/>
          <pc:sldMk cId="286991058" sldId="307"/>
        </pc:sldMkLst>
        <pc:spChg chg="mod">
          <ac:chgData name="Isabella Giorgio" userId="1d514ece-7b7b-43cd-b96a-1920a9068800" providerId="ADAL" clId="{0675011B-9152-43F1-8A73-C9007FB87AE6}" dt="2023-03-13T12:56:56.027" v="1295" actId="14100"/>
          <ac:spMkLst>
            <pc:docMk/>
            <pc:sldMk cId="286991058" sldId="307"/>
            <ac:spMk id="2" creationId="{45BCFED3-F777-9772-3716-18C1AA19D790}"/>
          </ac:spMkLst>
        </pc:spChg>
        <pc:spChg chg="del">
          <ac:chgData name="Isabella Giorgio" userId="1d514ece-7b7b-43cd-b96a-1920a9068800" providerId="ADAL" clId="{0675011B-9152-43F1-8A73-C9007FB87AE6}" dt="2023-03-13T12:57:27.039" v="1299" actId="478"/>
          <ac:spMkLst>
            <pc:docMk/>
            <pc:sldMk cId="286991058" sldId="307"/>
            <ac:spMk id="3" creationId="{8441F76E-47AF-F3D2-1C97-AB66A49B3CB7}"/>
          </ac:spMkLst>
        </pc:spChg>
        <pc:spChg chg="del">
          <ac:chgData name="Isabella Giorgio" userId="1d514ece-7b7b-43cd-b96a-1920a9068800" providerId="ADAL" clId="{0675011B-9152-43F1-8A73-C9007FB87AE6}" dt="2023-03-13T12:57:04.257" v="1297" actId="478"/>
          <ac:spMkLst>
            <pc:docMk/>
            <pc:sldMk cId="286991058" sldId="307"/>
            <ac:spMk id="7" creationId="{A772E271-CA9B-1C60-539F-A18721394560}"/>
          </ac:spMkLst>
        </pc:spChg>
        <pc:spChg chg="add del mod">
          <ac:chgData name="Isabella Giorgio" userId="1d514ece-7b7b-43cd-b96a-1920a9068800" providerId="ADAL" clId="{0675011B-9152-43F1-8A73-C9007FB87AE6}" dt="2023-03-13T12:57:30.005" v="1301" actId="478"/>
          <ac:spMkLst>
            <pc:docMk/>
            <pc:sldMk cId="286991058" sldId="307"/>
            <ac:spMk id="9" creationId="{05F8748D-63A5-5AC4-A5B0-668A26A52755}"/>
          </ac:spMkLst>
        </pc:spChg>
        <pc:spChg chg="add mod">
          <ac:chgData name="Isabella Giorgio" userId="1d514ece-7b7b-43cd-b96a-1920a9068800" providerId="ADAL" clId="{0675011B-9152-43F1-8A73-C9007FB87AE6}" dt="2023-03-13T12:58:06.084" v="1309" actId="1582"/>
          <ac:spMkLst>
            <pc:docMk/>
            <pc:sldMk cId="286991058" sldId="307"/>
            <ac:spMk id="11" creationId="{86F6AF63-BF83-F683-75D4-FCE0C1BD0A83}"/>
          </ac:spMkLst>
        </pc:spChg>
        <pc:graphicFrameChg chg="del">
          <ac:chgData name="Isabella Giorgio" userId="1d514ece-7b7b-43cd-b96a-1920a9068800" providerId="ADAL" clId="{0675011B-9152-43F1-8A73-C9007FB87AE6}" dt="2023-03-13T12:57:01.957" v="1296" actId="478"/>
          <ac:graphicFrameMkLst>
            <pc:docMk/>
            <pc:sldMk cId="286991058" sldId="307"/>
            <ac:graphicFrameMk id="6" creationId="{5E9038A0-D49A-521A-56C9-F31F1B07E407}"/>
          </ac:graphicFrameMkLst>
        </pc:graphicFrameChg>
        <pc:picChg chg="add mod">
          <ac:chgData name="Isabella Giorgio" userId="1d514ece-7b7b-43cd-b96a-1920a9068800" providerId="ADAL" clId="{0675011B-9152-43F1-8A73-C9007FB87AE6}" dt="2023-03-17T16:38:51.340" v="10250"/>
          <ac:picMkLst>
            <pc:docMk/>
            <pc:sldMk cId="286991058" sldId="307"/>
            <ac:picMk id="3" creationId="{34D2A893-01B8-E86B-C12A-235A9B4E3EF0}"/>
          </ac:picMkLst>
        </pc:picChg>
        <pc:picChg chg="mod">
          <ac:chgData name="Isabella Giorgio" userId="1d514ece-7b7b-43cd-b96a-1920a9068800" providerId="ADAL" clId="{0675011B-9152-43F1-8A73-C9007FB87AE6}" dt="2023-03-13T13:00:12.289" v="1349" actId="962"/>
          <ac:picMkLst>
            <pc:docMk/>
            <pc:sldMk cId="286991058" sldId="307"/>
            <ac:picMk id="4" creationId="{AB871EE8-6BA2-58BB-C805-31872648A7CC}"/>
          </ac:picMkLst>
        </pc:picChg>
        <pc:picChg chg="mod">
          <ac:chgData name="Isabella Giorgio" userId="1d514ece-7b7b-43cd-b96a-1920a9068800" providerId="ADAL" clId="{0675011B-9152-43F1-8A73-C9007FB87AE6}" dt="2023-03-13T13:00:10.145" v="1348" actId="962"/>
          <ac:picMkLst>
            <pc:docMk/>
            <pc:sldMk cId="286991058" sldId="307"/>
            <ac:picMk id="5" creationId="{CECD9BBF-00DA-87E9-5C5D-3156844A7159}"/>
          </ac:picMkLst>
        </pc:picChg>
        <pc:picChg chg="add mod modCrop">
          <ac:chgData name="Isabella Giorgio" userId="1d514ece-7b7b-43cd-b96a-1920a9068800" providerId="ADAL" clId="{0675011B-9152-43F1-8A73-C9007FB87AE6}" dt="2023-03-13T12:57:45.882" v="1305" actId="1076"/>
          <ac:picMkLst>
            <pc:docMk/>
            <pc:sldMk cId="286991058" sldId="307"/>
            <ac:picMk id="10" creationId="{9F081E9D-F889-68C1-A7E9-C52A91BB3269}"/>
          </ac:picMkLst>
        </pc:picChg>
        <pc:cxnChg chg="add mod">
          <ac:chgData name="Isabella Giorgio" userId="1d514ece-7b7b-43cd-b96a-1920a9068800" providerId="ADAL" clId="{0675011B-9152-43F1-8A73-C9007FB87AE6}" dt="2023-03-13T12:58:31.505" v="1313" actId="1582"/>
          <ac:cxnSpMkLst>
            <pc:docMk/>
            <pc:sldMk cId="286991058" sldId="307"/>
            <ac:cxnSpMk id="13" creationId="{EEF5FE03-ECAE-E24A-F7B0-827477565A8B}"/>
          </ac:cxnSpMkLst>
        </pc:cxnChg>
      </pc:sldChg>
      <pc:sldChg chg="addSp delSp modSp add mod ord modNotesTx">
        <pc:chgData name="Isabella Giorgio" userId="1d514ece-7b7b-43cd-b96a-1920a9068800" providerId="ADAL" clId="{0675011B-9152-43F1-8A73-C9007FB87AE6}" dt="2023-03-17T16:38:52.749" v="10251"/>
        <pc:sldMkLst>
          <pc:docMk/>
          <pc:sldMk cId="2731531469" sldId="308"/>
        </pc:sldMkLst>
        <pc:spChg chg="mod">
          <ac:chgData name="Isabella Giorgio" userId="1d514ece-7b7b-43cd-b96a-1920a9068800" providerId="ADAL" clId="{0675011B-9152-43F1-8A73-C9007FB87AE6}" dt="2023-03-13T13:03:49.315" v="1473" actId="20577"/>
          <ac:spMkLst>
            <pc:docMk/>
            <pc:sldMk cId="2731531469" sldId="308"/>
            <ac:spMk id="2" creationId="{45BCFED3-F777-9772-3716-18C1AA19D790}"/>
          </ac:spMkLst>
        </pc:spChg>
        <pc:spChg chg="mod">
          <ac:chgData name="Isabella Giorgio" userId="1d514ece-7b7b-43cd-b96a-1920a9068800" providerId="ADAL" clId="{0675011B-9152-43F1-8A73-C9007FB87AE6}" dt="2023-03-13T13:02:57.908" v="1463" actId="20577"/>
          <ac:spMkLst>
            <pc:docMk/>
            <pc:sldMk cId="2731531469" sldId="308"/>
            <ac:spMk id="3" creationId="{8441F76E-47AF-F3D2-1C97-AB66A49B3CB7}"/>
          </ac:spMkLst>
        </pc:spChg>
        <pc:spChg chg="del">
          <ac:chgData name="Isabella Giorgio" userId="1d514ece-7b7b-43cd-b96a-1920a9068800" providerId="ADAL" clId="{0675011B-9152-43F1-8A73-C9007FB87AE6}" dt="2023-03-13T13:02:10.342" v="1414" actId="478"/>
          <ac:spMkLst>
            <pc:docMk/>
            <pc:sldMk cId="2731531469" sldId="308"/>
            <ac:spMk id="7" creationId="{A772E271-CA9B-1C60-539F-A18721394560}"/>
          </ac:spMkLst>
        </pc:spChg>
        <pc:graphicFrameChg chg="mod">
          <ac:chgData name="Isabella Giorgio" userId="1d514ece-7b7b-43cd-b96a-1920a9068800" providerId="ADAL" clId="{0675011B-9152-43F1-8A73-C9007FB87AE6}" dt="2023-03-13T13:03:10.161" v="1466" actId="1076"/>
          <ac:graphicFrameMkLst>
            <pc:docMk/>
            <pc:sldMk cId="2731531469" sldId="308"/>
            <ac:graphicFrameMk id="6" creationId="{5E9038A0-D49A-521A-56C9-F31F1B07E407}"/>
          </ac:graphicFrameMkLst>
        </pc:graphicFrameChg>
        <pc:picChg chg="add mod">
          <ac:chgData name="Isabella Giorgio" userId="1d514ece-7b7b-43cd-b96a-1920a9068800" providerId="ADAL" clId="{0675011B-9152-43F1-8A73-C9007FB87AE6}" dt="2023-03-17T16:38:52.749" v="10251"/>
          <ac:picMkLst>
            <pc:docMk/>
            <pc:sldMk cId="2731531469" sldId="308"/>
            <ac:picMk id="7" creationId="{F7C64290-916F-8B93-1F84-F01E035B075D}"/>
          </ac:picMkLst>
        </pc:picChg>
      </pc:sldChg>
      <pc:sldChg chg="addSp delSp modSp add mod modNotesTx">
        <pc:chgData name="Isabella Giorgio" userId="1d514ece-7b7b-43cd-b96a-1920a9068800" providerId="ADAL" clId="{0675011B-9152-43F1-8A73-C9007FB87AE6}" dt="2023-03-17T16:38:53.438" v="10252"/>
        <pc:sldMkLst>
          <pc:docMk/>
          <pc:sldMk cId="3251220030" sldId="309"/>
        </pc:sldMkLst>
        <pc:spChg chg="mod">
          <ac:chgData name="Isabella Giorgio" userId="1d514ece-7b7b-43cd-b96a-1920a9068800" providerId="ADAL" clId="{0675011B-9152-43F1-8A73-C9007FB87AE6}" dt="2023-03-13T13:04:44.556" v="1550"/>
          <ac:spMkLst>
            <pc:docMk/>
            <pc:sldMk cId="3251220030" sldId="309"/>
            <ac:spMk id="2" creationId="{45BCFED3-F777-9772-3716-18C1AA19D790}"/>
          </ac:spMkLst>
        </pc:spChg>
        <pc:spChg chg="del">
          <ac:chgData name="Isabella Giorgio" userId="1d514ece-7b7b-43cd-b96a-1920a9068800" providerId="ADAL" clId="{0675011B-9152-43F1-8A73-C9007FB87AE6}" dt="2023-03-13T13:05:08.572" v="1553" actId="478"/>
          <ac:spMkLst>
            <pc:docMk/>
            <pc:sldMk cId="3251220030" sldId="309"/>
            <ac:spMk id="3" creationId="{8441F76E-47AF-F3D2-1C97-AB66A49B3CB7}"/>
          </ac:spMkLst>
        </pc:spChg>
        <pc:spChg chg="add mod">
          <ac:chgData name="Isabella Giorgio" userId="1d514ece-7b7b-43cd-b96a-1920a9068800" providerId="ADAL" clId="{0675011B-9152-43F1-8A73-C9007FB87AE6}" dt="2023-03-13T13:18:25.462" v="1623" actId="1076"/>
          <ac:spMkLst>
            <pc:docMk/>
            <pc:sldMk cId="3251220030" sldId="309"/>
            <ac:spMk id="8" creationId="{AE2DDC0E-E3F9-B992-3CFB-E825112EFF21}"/>
          </ac:spMkLst>
        </pc:spChg>
        <pc:spChg chg="add del">
          <ac:chgData name="Isabella Giorgio" userId="1d514ece-7b7b-43cd-b96a-1920a9068800" providerId="ADAL" clId="{0675011B-9152-43F1-8A73-C9007FB87AE6}" dt="2023-03-13T13:05:16.114" v="1555" actId="22"/>
          <ac:spMkLst>
            <pc:docMk/>
            <pc:sldMk cId="3251220030" sldId="309"/>
            <ac:spMk id="10" creationId="{CD1A4C11-D153-8422-9EF6-782BC3B1987C}"/>
          </ac:spMkLst>
        </pc:spChg>
        <pc:graphicFrameChg chg="del">
          <ac:chgData name="Isabella Giorgio" userId="1d514ece-7b7b-43cd-b96a-1920a9068800" providerId="ADAL" clId="{0675011B-9152-43F1-8A73-C9007FB87AE6}" dt="2023-03-13T13:04:54.534" v="1552" actId="478"/>
          <ac:graphicFrameMkLst>
            <pc:docMk/>
            <pc:sldMk cId="3251220030" sldId="309"/>
            <ac:graphicFrameMk id="6" creationId="{5E9038A0-D49A-521A-56C9-F31F1B07E407}"/>
          </ac:graphicFrameMkLst>
        </pc:graphicFrameChg>
        <pc:picChg chg="add mod">
          <ac:chgData name="Isabella Giorgio" userId="1d514ece-7b7b-43cd-b96a-1920a9068800" providerId="ADAL" clId="{0675011B-9152-43F1-8A73-C9007FB87AE6}" dt="2023-03-17T16:38:53.438" v="10252"/>
          <ac:picMkLst>
            <pc:docMk/>
            <pc:sldMk cId="3251220030" sldId="309"/>
            <ac:picMk id="3" creationId="{8518AD54-3C76-9790-455D-6B2358209C55}"/>
          </ac:picMkLst>
        </pc:picChg>
      </pc:sldChg>
      <pc:sldChg chg="addSp modSp add mod modNotesTx">
        <pc:chgData name="Isabella Giorgio" userId="1d514ece-7b7b-43cd-b96a-1920a9068800" providerId="ADAL" clId="{0675011B-9152-43F1-8A73-C9007FB87AE6}" dt="2023-03-17T16:38:54.112" v="10253"/>
        <pc:sldMkLst>
          <pc:docMk/>
          <pc:sldMk cId="2163858474" sldId="310"/>
        </pc:sldMkLst>
        <pc:spChg chg="mod">
          <ac:chgData name="Isabella Giorgio" userId="1d514ece-7b7b-43cd-b96a-1920a9068800" providerId="ADAL" clId="{0675011B-9152-43F1-8A73-C9007FB87AE6}" dt="2023-03-13T13:05:34.042" v="1563"/>
          <ac:spMkLst>
            <pc:docMk/>
            <pc:sldMk cId="2163858474" sldId="310"/>
            <ac:spMk id="2" creationId="{45BCFED3-F777-9772-3716-18C1AA19D790}"/>
          </ac:spMkLst>
        </pc:spChg>
        <pc:spChg chg="mod">
          <ac:chgData name="Isabella Giorgio" userId="1d514ece-7b7b-43cd-b96a-1920a9068800" providerId="ADAL" clId="{0675011B-9152-43F1-8A73-C9007FB87AE6}" dt="2023-03-13T13:16:09.966" v="1613" actId="14100"/>
          <ac:spMkLst>
            <pc:docMk/>
            <pc:sldMk cId="2163858474" sldId="310"/>
            <ac:spMk id="8" creationId="{AE2DDC0E-E3F9-B992-3CFB-E825112EFF21}"/>
          </ac:spMkLst>
        </pc:spChg>
        <pc:picChg chg="add mod">
          <ac:chgData name="Isabella Giorgio" userId="1d514ece-7b7b-43cd-b96a-1920a9068800" providerId="ADAL" clId="{0675011B-9152-43F1-8A73-C9007FB87AE6}" dt="2023-03-17T16:38:54.112" v="10253"/>
          <ac:picMkLst>
            <pc:docMk/>
            <pc:sldMk cId="2163858474" sldId="310"/>
            <ac:picMk id="3" creationId="{7F36C846-80CB-D928-EB60-40EC8937D5CE}"/>
          </ac:picMkLst>
        </pc:picChg>
        <pc:picChg chg="add mod">
          <ac:chgData name="Isabella Giorgio" userId="1d514ece-7b7b-43cd-b96a-1920a9068800" providerId="ADAL" clId="{0675011B-9152-43F1-8A73-C9007FB87AE6}" dt="2023-03-13T13:16:37.978" v="1617" actId="962"/>
          <ac:picMkLst>
            <pc:docMk/>
            <pc:sldMk cId="2163858474" sldId="310"/>
            <ac:picMk id="6" creationId="{83915F59-2469-7496-1FF6-FF89E19F9DA5}"/>
          </ac:picMkLst>
        </pc:picChg>
      </pc:sldChg>
      <pc:sldChg chg="addSp modSp add mod modNotesTx">
        <pc:chgData name="Isabella Giorgio" userId="1d514ece-7b7b-43cd-b96a-1920a9068800" providerId="ADAL" clId="{0675011B-9152-43F1-8A73-C9007FB87AE6}" dt="2023-03-17T16:38:54.781" v="10254"/>
        <pc:sldMkLst>
          <pc:docMk/>
          <pc:sldMk cId="3797450300" sldId="311"/>
        </pc:sldMkLst>
        <pc:spChg chg="mod">
          <ac:chgData name="Isabella Giorgio" userId="1d514ece-7b7b-43cd-b96a-1920a9068800" providerId="ADAL" clId="{0675011B-9152-43F1-8A73-C9007FB87AE6}" dt="2023-03-13T13:05:44.865" v="1576" actId="20577"/>
          <ac:spMkLst>
            <pc:docMk/>
            <pc:sldMk cId="3797450300" sldId="311"/>
            <ac:spMk id="2" creationId="{45BCFED3-F777-9772-3716-18C1AA19D790}"/>
          </ac:spMkLst>
        </pc:spChg>
        <pc:spChg chg="mod">
          <ac:chgData name="Isabella Giorgio" userId="1d514ece-7b7b-43cd-b96a-1920a9068800" providerId="ADAL" clId="{0675011B-9152-43F1-8A73-C9007FB87AE6}" dt="2023-03-13T13:06:16.024" v="1586" actId="14100"/>
          <ac:spMkLst>
            <pc:docMk/>
            <pc:sldMk cId="3797450300" sldId="311"/>
            <ac:spMk id="8" creationId="{AE2DDC0E-E3F9-B992-3CFB-E825112EFF21}"/>
          </ac:spMkLst>
        </pc:spChg>
        <pc:picChg chg="add mod">
          <ac:chgData name="Isabella Giorgio" userId="1d514ece-7b7b-43cd-b96a-1920a9068800" providerId="ADAL" clId="{0675011B-9152-43F1-8A73-C9007FB87AE6}" dt="2023-03-17T16:38:54.781" v="10254"/>
          <ac:picMkLst>
            <pc:docMk/>
            <pc:sldMk cId="3797450300" sldId="311"/>
            <ac:picMk id="3" creationId="{93410125-35AD-78CB-C956-D672B723D67B}"/>
          </ac:picMkLst>
        </pc:picChg>
      </pc:sldChg>
      <pc:sldChg chg="addSp modSp add mod modNotesTx">
        <pc:chgData name="Isabella Giorgio" userId="1d514ece-7b7b-43cd-b96a-1920a9068800" providerId="ADAL" clId="{0675011B-9152-43F1-8A73-C9007FB87AE6}" dt="2023-03-17T16:38:55.554" v="10255"/>
        <pc:sldMkLst>
          <pc:docMk/>
          <pc:sldMk cId="3129738002" sldId="312"/>
        </pc:sldMkLst>
        <pc:spChg chg="mod">
          <ac:chgData name="Isabella Giorgio" userId="1d514ece-7b7b-43cd-b96a-1920a9068800" providerId="ADAL" clId="{0675011B-9152-43F1-8A73-C9007FB87AE6}" dt="2023-03-17T13:52:28.073" v="9693" actId="20577"/>
          <ac:spMkLst>
            <pc:docMk/>
            <pc:sldMk cId="3129738002" sldId="312"/>
            <ac:spMk id="2" creationId="{40A0EB92-9B97-DC5E-B65B-411505665634}"/>
          </ac:spMkLst>
        </pc:spChg>
        <pc:picChg chg="add mod">
          <ac:chgData name="Isabella Giorgio" userId="1d514ece-7b7b-43cd-b96a-1920a9068800" providerId="ADAL" clId="{0675011B-9152-43F1-8A73-C9007FB87AE6}" dt="2023-03-17T16:38:55.554" v="10255"/>
          <ac:picMkLst>
            <pc:docMk/>
            <pc:sldMk cId="3129738002" sldId="312"/>
            <ac:picMk id="5" creationId="{73ADE591-F56B-B8B3-8F0B-D4D06030A442}"/>
          </ac:picMkLst>
        </pc:picChg>
      </pc:sldChg>
      <pc:sldChg chg="addSp delSp modSp add del mod modNotesTx">
        <pc:chgData name="Isabella Giorgio" userId="1d514ece-7b7b-43cd-b96a-1920a9068800" providerId="ADAL" clId="{0675011B-9152-43F1-8A73-C9007FB87AE6}" dt="2023-03-13T13:35:11.610" v="1827" actId="47"/>
        <pc:sldMkLst>
          <pc:docMk/>
          <pc:sldMk cId="3147686704" sldId="313"/>
        </pc:sldMkLst>
        <pc:spChg chg="del">
          <ac:chgData name="Isabella Giorgio" userId="1d514ece-7b7b-43cd-b96a-1920a9068800" providerId="ADAL" clId="{0675011B-9152-43F1-8A73-C9007FB87AE6}" dt="2023-03-13T13:32:14.698" v="1761" actId="478"/>
          <ac:spMkLst>
            <pc:docMk/>
            <pc:sldMk cId="3147686704" sldId="313"/>
            <ac:spMk id="6" creationId="{7B0FEE61-E11E-96BA-349D-28B71D909F92}"/>
          </ac:spMkLst>
        </pc:spChg>
        <pc:picChg chg="del">
          <ac:chgData name="Isabella Giorgio" userId="1d514ece-7b7b-43cd-b96a-1920a9068800" providerId="ADAL" clId="{0675011B-9152-43F1-8A73-C9007FB87AE6}" dt="2023-03-13T13:32:15.393" v="1762" actId="478"/>
          <ac:picMkLst>
            <pc:docMk/>
            <pc:sldMk cId="3147686704" sldId="313"/>
            <ac:picMk id="7" creationId="{4DFDB672-AC42-02D3-BCC8-403DB06EA61C}"/>
          </ac:picMkLst>
        </pc:picChg>
        <pc:picChg chg="add del mod">
          <ac:chgData name="Isabella Giorgio" userId="1d514ece-7b7b-43cd-b96a-1920a9068800" providerId="ADAL" clId="{0675011B-9152-43F1-8A73-C9007FB87AE6}" dt="2023-03-13T13:33:33.112" v="1820" actId="21"/>
          <ac:picMkLst>
            <pc:docMk/>
            <pc:sldMk cId="3147686704" sldId="313"/>
            <ac:picMk id="8" creationId="{D513E2CD-A0B3-F9DE-B8A6-7274C7FD6749}"/>
          </ac:picMkLst>
        </pc:picChg>
      </pc:sldChg>
      <pc:sldChg chg="addSp delSp modSp add mod modNotesTx">
        <pc:chgData name="Isabella Giorgio" userId="1d514ece-7b7b-43cd-b96a-1920a9068800" providerId="ADAL" clId="{0675011B-9152-43F1-8A73-C9007FB87AE6}" dt="2023-03-17T16:38:56.277" v="10256"/>
        <pc:sldMkLst>
          <pc:docMk/>
          <pc:sldMk cId="3917817009" sldId="314"/>
        </pc:sldMkLst>
        <pc:spChg chg="mod">
          <ac:chgData name="Isabella Giorgio" userId="1d514ece-7b7b-43cd-b96a-1920a9068800" providerId="ADAL" clId="{0675011B-9152-43F1-8A73-C9007FB87AE6}" dt="2023-03-13T13:47:16.820" v="2017" actId="20577"/>
          <ac:spMkLst>
            <pc:docMk/>
            <pc:sldMk cId="3917817009" sldId="314"/>
            <ac:spMk id="2" creationId="{45BCFED3-F777-9772-3716-18C1AA19D790}"/>
          </ac:spMkLst>
        </pc:spChg>
        <pc:spChg chg="add del mod">
          <ac:chgData name="Isabella Giorgio" userId="1d514ece-7b7b-43cd-b96a-1920a9068800" providerId="ADAL" clId="{0675011B-9152-43F1-8A73-C9007FB87AE6}" dt="2023-03-13T13:33:28.706" v="1818" actId="478"/>
          <ac:spMkLst>
            <pc:docMk/>
            <pc:sldMk cId="3917817009" sldId="314"/>
            <ac:spMk id="7" creationId="{B08AB43D-1D3F-A6D1-7646-C2899C28E134}"/>
          </ac:spMkLst>
        </pc:spChg>
        <pc:spChg chg="del">
          <ac:chgData name="Isabella Giorgio" userId="1d514ece-7b7b-43cd-b96a-1920a9068800" providerId="ADAL" clId="{0675011B-9152-43F1-8A73-C9007FB87AE6}" dt="2023-03-13T13:33:26.726" v="1817" actId="478"/>
          <ac:spMkLst>
            <pc:docMk/>
            <pc:sldMk cId="3917817009" sldId="314"/>
            <ac:spMk id="8" creationId="{AE2DDC0E-E3F9-B992-3CFB-E825112EFF21}"/>
          </ac:spMkLst>
        </pc:spChg>
        <pc:picChg chg="add mod">
          <ac:chgData name="Isabella Giorgio" userId="1d514ece-7b7b-43cd-b96a-1920a9068800" providerId="ADAL" clId="{0675011B-9152-43F1-8A73-C9007FB87AE6}" dt="2023-03-17T16:38:56.277" v="10256"/>
          <ac:picMkLst>
            <pc:docMk/>
            <pc:sldMk cId="3917817009" sldId="314"/>
            <ac:picMk id="3" creationId="{590673AD-8FEB-A0DF-1D74-00E9C318C507}"/>
          </ac:picMkLst>
        </pc:picChg>
        <pc:picChg chg="del">
          <ac:chgData name="Isabella Giorgio" userId="1d514ece-7b7b-43cd-b96a-1920a9068800" providerId="ADAL" clId="{0675011B-9152-43F1-8A73-C9007FB87AE6}" dt="2023-03-13T13:33:29.510" v="1819" actId="478"/>
          <ac:picMkLst>
            <pc:docMk/>
            <pc:sldMk cId="3917817009" sldId="314"/>
            <ac:picMk id="6" creationId="{83915F59-2469-7496-1FF6-FF89E19F9DA5}"/>
          </ac:picMkLst>
        </pc:picChg>
        <pc:picChg chg="add mod">
          <ac:chgData name="Isabella Giorgio" userId="1d514ece-7b7b-43cd-b96a-1920a9068800" providerId="ADAL" clId="{0675011B-9152-43F1-8A73-C9007FB87AE6}" dt="2023-03-13T13:33:57.666" v="1826" actId="962"/>
          <ac:picMkLst>
            <pc:docMk/>
            <pc:sldMk cId="3917817009" sldId="314"/>
            <ac:picMk id="9" creationId="{550EB2B2-2687-7A75-A814-C3C742FF07C2}"/>
          </ac:picMkLst>
        </pc:picChg>
      </pc:sldChg>
      <pc:sldChg chg="addSp delSp modSp add mod ord modNotesTx">
        <pc:chgData name="Isabella Giorgio" userId="1d514ece-7b7b-43cd-b96a-1920a9068800" providerId="ADAL" clId="{0675011B-9152-43F1-8A73-C9007FB87AE6}" dt="2023-03-17T16:38:45.875" v="10246"/>
        <pc:sldMkLst>
          <pc:docMk/>
          <pc:sldMk cId="2414812657" sldId="315"/>
        </pc:sldMkLst>
        <pc:spChg chg="mod">
          <ac:chgData name="Isabella Giorgio" userId="1d514ece-7b7b-43cd-b96a-1920a9068800" providerId="ADAL" clId="{0675011B-9152-43F1-8A73-C9007FB87AE6}" dt="2023-03-13T13:42:36.914" v="1989" actId="1076"/>
          <ac:spMkLst>
            <pc:docMk/>
            <pc:sldMk cId="2414812657" sldId="315"/>
            <ac:spMk id="2" creationId="{45BCFED3-F777-9772-3716-18C1AA19D790}"/>
          </ac:spMkLst>
        </pc:spChg>
        <pc:spChg chg="mod">
          <ac:chgData name="Isabella Giorgio" userId="1d514ece-7b7b-43cd-b96a-1920a9068800" providerId="ADAL" clId="{0675011B-9152-43F1-8A73-C9007FB87AE6}" dt="2023-03-17T15:44:03.790" v="9971" actId="27636"/>
          <ac:spMkLst>
            <pc:docMk/>
            <pc:sldMk cId="2414812657" sldId="315"/>
            <ac:spMk id="3" creationId="{8441F76E-47AF-F3D2-1C97-AB66A49B3CB7}"/>
          </ac:spMkLst>
        </pc:spChg>
        <pc:picChg chg="add mod">
          <ac:chgData name="Isabella Giorgio" userId="1d514ece-7b7b-43cd-b96a-1920a9068800" providerId="ADAL" clId="{0675011B-9152-43F1-8A73-C9007FB87AE6}" dt="2023-03-13T13:44:38.657" v="2005" actId="1076"/>
          <ac:picMkLst>
            <pc:docMk/>
            <pc:sldMk cId="2414812657" sldId="315"/>
            <ac:picMk id="7" creationId="{4307D4ED-905B-2931-8F95-E38829A255F1}"/>
          </ac:picMkLst>
        </pc:picChg>
        <pc:picChg chg="add mod">
          <ac:chgData name="Isabella Giorgio" userId="1d514ece-7b7b-43cd-b96a-1920a9068800" providerId="ADAL" clId="{0675011B-9152-43F1-8A73-C9007FB87AE6}" dt="2023-03-17T16:38:45.875" v="10246"/>
          <ac:picMkLst>
            <pc:docMk/>
            <pc:sldMk cId="2414812657" sldId="315"/>
            <ac:picMk id="9" creationId="{387ACB45-D996-E8E8-B09C-5B0B81C8C4B7}"/>
          </ac:picMkLst>
        </pc:picChg>
        <pc:cxnChg chg="add del mod">
          <ac:chgData name="Isabella Giorgio" userId="1d514ece-7b7b-43cd-b96a-1920a9068800" providerId="ADAL" clId="{0675011B-9152-43F1-8A73-C9007FB87AE6}" dt="2023-03-17T15:43:27.632" v="9953" actId="478"/>
          <ac:cxnSpMkLst>
            <pc:docMk/>
            <pc:sldMk cId="2414812657" sldId="315"/>
            <ac:cxnSpMk id="8" creationId="{466CF690-625B-EFF0-65D3-43CFD50A59B4}"/>
          </ac:cxnSpMkLst>
        </pc:cxnChg>
      </pc:sldChg>
      <pc:sldChg chg="addSp delSp modSp add mod ord modNotesTx">
        <pc:chgData name="Isabella Giorgio" userId="1d514ece-7b7b-43cd-b96a-1920a9068800" providerId="ADAL" clId="{0675011B-9152-43F1-8A73-C9007FB87AE6}" dt="2023-03-17T16:38:46.802" v="10247"/>
        <pc:sldMkLst>
          <pc:docMk/>
          <pc:sldMk cId="3939104945" sldId="316"/>
        </pc:sldMkLst>
        <pc:spChg chg="mod">
          <ac:chgData name="Isabella Giorgio" userId="1d514ece-7b7b-43cd-b96a-1920a9068800" providerId="ADAL" clId="{0675011B-9152-43F1-8A73-C9007FB87AE6}" dt="2023-03-17T15:46:04.424" v="9998" actId="1076"/>
          <ac:spMkLst>
            <pc:docMk/>
            <pc:sldMk cId="3939104945" sldId="316"/>
            <ac:spMk id="3" creationId="{8441F76E-47AF-F3D2-1C97-AB66A49B3CB7}"/>
          </ac:spMkLst>
        </pc:spChg>
        <pc:spChg chg="add mod">
          <ac:chgData name="Isabella Giorgio" userId="1d514ece-7b7b-43cd-b96a-1920a9068800" providerId="ADAL" clId="{0675011B-9152-43F1-8A73-C9007FB87AE6}" dt="2023-03-17T15:47:01.078" v="10009" actId="208"/>
          <ac:spMkLst>
            <pc:docMk/>
            <pc:sldMk cId="3939104945" sldId="316"/>
            <ac:spMk id="9" creationId="{E9DF10FD-1D58-3465-D6E5-A97C324905F0}"/>
          </ac:spMkLst>
        </pc:spChg>
        <pc:picChg chg="add del mod modCrop">
          <ac:chgData name="Isabella Giorgio" userId="1d514ece-7b7b-43cd-b96a-1920a9068800" providerId="ADAL" clId="{0675011B-9152-43F1-8A73-C9007FB87AE6}" dt="2023-03-17T15:44:37.415" v="9979" actId="478"/>
          <ac:picMkLst>
            <pc:docMk/>
            <pc:sldMk cId="3939104945" sldId="316"/>
            <ac:picMk id="7" creationId="{898F30EF-4524-DC08-C359-74575883671C}"/>
          </ac:picMkLst>
        </pc:picChg>
        <pc:picChg chg="add mod modCrop">
          <ac:chgData name="Isabella Giorgio" userId="1d514ece-7b7b-43cd-b96a-1920a9068800" providerId="ADAL" clId="{0675011B-9152-43F1-8A73-C9007FB87AE6}" dt="2023-03-17T15:46:10.152" v="9999" actId="14100"/>
          <ac:picMkLst>
            <pc:docMk/>
            <pc:sldMk cId="3939104945" sldId="316"/>
            <ac:picMk id="8" creationId="{81492D56-4629-6A7A-A42B-30FE212CC594}"/>
          </ac:picMkLst>
        </pc:picChg>
        <pc:picChg chg="add mod">
          <ac:chgData name="Isabella Giorgio" userId="1d514ece-7b7b-43cd-b96a-1920a9068800" providerId="ADAL" clId="{0675011B-9152-43F1-8A73-C9007FB87AE6}" dt="2023-03-17T16:38:46.802" v="10247"/>
          <ac:picMkLst>
            <pc:docMk/>
            <pc:sldMk cId="3939104945" sldId="316"/>
            <ac:picMk id="11" creationId="{23C9FDD4-A9E4-9C2C-E3D8-30AC50757110}"/>
          </ac:picMkLst>
        </pc:picChg>
        <pc:cxnChg chg="add mod">
          <ac:chgData name="Isabella Giorgio" userId="1d514ece-7b7b-43cd-b96a-1920a9068800" providerId="ADAL" clId="{0675011B-9152-43F1-8A73-C9007FB87AE6}" dt="2023-03-17T15:46:56.429" v="10008" actId="208"/>
          <ac:cxnSpMkLst>
            <pc:docMk/>
            <pc:sldMk cId="3939104945" sldId="316"/>
            <ac:cxnSpMk id="10" creationId="{F767F497-B118-E90B-2AF6-2B3E0B338D18}"/>
          </ac:cxnSpMkLst>
        </pc:cxnChg>
      </pc:sldChg>
      <pc:sldChg chg="add del">
        <pc:chgData name="Isabella Giorgio" userId="1d514ece-7b7b-43cd-b96a-1920a9068800" providerId="ADAL" clId="{0675011B-9152-43F1-8A73-C9007FB87AE6}" dt="2023-03-13T13:39:30.865" v="1941"/>
        <pc:sldMkLst>
          <pc:docMk/>
          <pc:sldMk cId="517440166" sldId="317"/>
        </pc:sldMkLst>
      </pc:sldChg>
      <pc:sldChg chg="addSp modSp add mod ord">
        <pc:chgData name="Isabella Giorgio" userId="1d514ece-7b7b-43cd-b96a-1920a9068800" providerId="ADAL" clId="{0675011B-9152-43F1-8A73-C9007FB87AE6}" dt="2023-03-17T16:38:57.772" v="10258"/>
        <pc:sldMkLst>
          <pc:docMk/>
          <pc:sldMk cId="1458389050" sldId="317"/>
        </pc:sldMkLst>
        <pc:spChg chg="mod">
          <ac:chgData name="Isabella Giorgio" userId="1d514ece-7b7b-43cd-b96a-1920a9068800" providerId="ADAL" clId="{0675011B-9152-43F1-8A73-C9007FB87AE6}" dt="2023-03-17T14:25:01.471" v="9697" actId="20577"/>
          <ac:spMkLst>
            <pc:docMk/>
            <pc:sldMk cId="1458389050" sldId="317"/>
            <ac:spMk id="2" creationId="{40A0EB92-9B97-DC5E-B65B-411505665634}"/>
          </ac:spMkLst>
        </pc:spChg>
        <pc:picChg chg="add mod">
          <ac:chgData name="Isabella Giorgio" userId="1d514ece-7b7b-43cd-b96a-1920a9068800" providerId="ADAL" clId="{0675011B-9152-43F1-8A73-C9007FB87AE6}" dt="2023-03-17T16:38:57.772" v="10258"/>
          <ac:picMkLst>
            <pc:docMk/>
            <pc:sldMk cId="1458389050" sldId="317"/>
            <ac:picMk id="5" creationId="{846B29F3-C738-D818-651A-8B4B8160EB22}"/>
          </ac:picMkLst>
        </pc:picChg>
      </pc:sldChg>
      <pc:sldChg chg="addSp delSp modSp add mod modNotesTx">
        <pc:chgData name="Isabella Giorgio" userId="1d514ece-7b7b-43cd-b96a-1920a9068800" providerId="ADAL" clId="{0675011B-9152-43F1-8A73-C9007FB87AE6}" dt="2023-03-17T16:38:58.490" v="10259"/>
        <pc:sldMkLst>
          <pc:docMk/>
          <pc:sldMk cId="412164790" sldId="318"/>
        </pc:sldMkLst>
        <pc:spChg chg="mod">
          <ac:chgData name="Isabella Giorgio" userId="1d514ece-7b7b-43cd-b96a-1920a9068800" providerId="ADAL" clId="{0675011B-9152-43F1-8A73-C9007FB87AE6}" dt="2023-03-15T17:26:57.564" v="2085" actId="20577"/>
          <ac:spMkLst>
            <pc:docMk/>
            <pc:sldMk cId="412164790" sldId="318"/>
            <ac:spMk id="2" creationId="{45BCFED3-F777-9772-3716-18C1AA19D790}"/>
          </ac:spMkLst>
        </pc:spChg>
        <pc:spChg chg="mod">
          <ac:chgData name="Isabella Giorgio" userId="1d514ece-7b7b-43cd-b96a-1920a9068800" providerId="ADAL" clId="{0675011B-9152-43F1-8A73-C9007FB87AE6}" dt="2023-03-15T17:27:55.838" v="2175" actId="1076"/>
          <ac:spMkLst>
            <pc:docMk/>
            <pc:sldMk cId="412164790" sldId="318"/>
            <ac:spMk id="3" creationId="{8441F76E-47AF-F3D2-1C97-AB66A49B3CB7}"/>
          </ac:spMkLst>
        </pc:spChg>
        <pc:spChg chg="add del">
          <ac:chgData name="Isabella Giorgio" userId="1d514ece-7b7b-43cd-b96a-1920a9068800" providerId="ADAL" clId="{0675011B-9152-43F1-8A73-C9007FB87AE6}" dt="2023-03-15T17:28:03.699" v="2177" actId="22"/>
          <ac:spMkLst>
            <pc:docMk/>
            <pc:sldMk cId="412164790" sldId="318"/>
            <ac:spMk id="7" creationId="{CC10E3CE-4DA0-7A45-24A6-CF03AEF5C8CD}"/>
          </ac:spMkLst>
        </pc:spChg>
        <pc:picChg chg="add mod">
          <ac:chgData name="Isabella Giorgio" userId="1d514ece-7b7b-43cd-b96a-1920a9068800" providerId="ADAL" clId="{0675011B-9152-43F1-8A73-C9007FB87AE6}" dt="2023-03-17T16:38:58.490" v="10259"/>
          <ac:picMkLst>
            <pc:docMk/>
            <pc:sldMk cId="412164790" sldId="318"/>
            <ac:picMk id="6" creationId="{BAE1ADA2-B714-9577-6379-C3961A568683}"/>
          </ac:picMkLst>
        </pc:picChg>
      </pc:sldChg>
      <pc:sldChg chg="addSp modSp add mod modNotesTx">
        <pc:chgData name="Isabella Giorgio" userId="1d514ece-7b7b-43cd-b96a-1920a9068800" providerId="ADAL" clId="{0675011B-9152-43F1-8A73-C9007FB87AE6}" dt="2023-03-17T16:38:59.298" v="10260"/>
        <pc:sldMkLst>
          <pc:docMk/>
          <pc:sldMk cId="4106271819" sldId="319"/>
        </pc:sldMkLst>
        <pc:spChg chg="mod">
          <ac:chgData name="Isabella Giorgio" userId="1d514ece-7b7b-43cd-b96a-1920a9068800" providerId="ADAL" clId="{0675011B-9152-43F1-8A73-C9007FB87AE6}" dt="2023-03-15T17:28:15.112" v="2188" actId="20577"/>
          <ac:spMkLst>
            <pc:docMk/>
            <pc:sldMk cId="4106271819" sldId="319"/>
            <ac:spMk id="2" creationId="{45BCFED3-F777-9772-3716-18C1AA19D790}"/>
          </ac:spMkLst>
        </pc:spChg>
        <pc:spChg chg="mod">
          <ac:chgData name="Isabella Giorgio" userId="1d514ece-7b7b-43cd-b96a-1920a9068800" providerId="ADAL" clId="{0675011B-9152-43F1-8A73-C9007FB87AE6}" dt="2023-03-15T17:33:01.404" v="2405" actId="27636"/>
          <ac:spMkLst>
            <pc:docMk/>
            <pc:sldMk cId="4106271819" sldId="319"/>
            <ac:spMk id="3" creationId="{8441F76E-47AF-F3D2-1C97-AB66A49B3CB7}"/>
          </ac:spMkLst>
        </pc:spChg>
        <pc:spChg chg="add mod">
          <ac:chgData name="Isabella Giorgio" userId="1d514ece-7b7b-43cd-b96a-1920a9068800" providerId="ADAL" clId="{0675011B-9152-43F1-8A73-C9007FB87AE6}" dt="2023-03-15T17:31:59.132" v="2326" actId="27636"/>
          <ac:spMkLst>
            <pc:docMk/>
            <pc:sldMk cId="4106271819" sldId="319"/>
            <ac:spMk id="6" creationId="{874FF360-A563-94A0-7FF0-44C607518D94}"/>
          </ac:spMkLst>
        </pc:spChg>
        <pc:spChg chg="add mod">
          <ac:chgData name="Isabella Giorgio" userId="1d514ece-7b7b-43cd-b96a-1920a9068800" providerId="ADAL" clId="{0675011B-9152-43F1-8A73-C9007FB87AE6}" dt="2023-03-15T17:31:54.714" v="2320" actId="21"/>
          <ac:spMkLst>
            <pc:docMk/>
            <pc:sldMk cId="4106271819" sldId="319"/>
            <ac:spMk id="7" creationId="{8AD92974-71D7-E89F-B5E8-31BBBA9B06BD}"/>
          </ac:spMkLst>
        </pc:spChg>
        <pc:spChg chg="add mod">
          <ac:chgData name="Isabella Giorgio" userId="1d514ece-7b7b-43cd-b96a-1920a9068800" providerId="ADAL" clId="{0675011B-9152-43F1-8A73-C9007FB87AE6}" dt="2023-03-15T17:33:10.170" v="2408" actId="20577"/>
          <ac:spMkLst>
            <pc:docMk/>
            <pc:sldMk cId="4106271819" sldId="319"/>
            <ac:spMk id="8" creationId="{55B3B38A-FF0F-04F4-9934-242664447894}"/>
          </ac:spMkLst>
        </pc:spChg>
        <pc:spChg chg="add mod">
          <ac:chgData name="Isabella Giorgio" userId="1d514ece-7b7b-43cd-b96a-1920a9068800" providerId="ADAL" clId="{0675011B-9152-43F1-8A73-C9007FB87AE6}" dt="2023-03-15T17:32:18.001" v="2355" actId="21"/>
          <ac:spMkLst>
            <pc:docMk/>
            <pc:sldMk cId="4106271819" sldId="319"/>
            <ac:spMk id="9" creationId="{6249E687-25D1-6CD5-9626-D6F87D8A951E}"/>
          </ac:spMkLst>
        </pc:spChg>
        <pc:picChg chg="add mod">
          <ac:chgData name="Isabella Giorgio" userId="1d514ece-7b7b-43cd-b96a-1920a9068800" providerId="ADAL" clId="{0675011B-9152-43F1-8A73-C9007FB87AE6}" dt="2023-03-17T16:38:59.298" v="10260"/>
          <ac:picMkLst>
            <pc:docMk/>
            <pc:sldMk cId="4106271819" sldId="319"/>
            <ac:picMk id="10" creationId="{0A185516-6045-F64B-0BB8-AE49E993CB84}"/>
          </ac:picMkLst>
        </pc:picChg>
      </pc:sldChg>
      <pc:sldChg chg="addSp delSp modSp add mod modNotesTx">
        <pc:chgData name="Isabella Giorgio" userId="1d514ece-7b7b-43cd-b96a-1920a9068800" providerId="ADAL" clId="{0675011B-9152-43F1-8A73-C9007FB87AE6}" dt="2023-03-17T16:39:00.578" v="10261"/>
        <pc:sldMkLst>
          <pc:docMk/>
          <pc:sldMk cId="1597530904" sldId="320"/>
        </pc:sldMkLst>
        <pc:spChg chg="mod">
          <ac:chgData name="Isabella Giorgio" userId="1d514ece-7b7b-43cd-b96a-1920a9068800" providerId="ADAL" clId="{0675011B-9152-43F1-8A73-C9007FB87AE6}" dt="2023-03-15T17:33:28.599" v="2414" actId="20577"/>
          <ac:spMkLst>
            <pc:docMk/>
            <pc:sldMk cId="1597530904" sldId="320"/>
            <ac:spMk id="2" creationId="{45BCFED3-F777-9772-3716-18C1AA19D790}"/>
          </ac:spMkLst>
        </pc:spChg>
        <pc:spChg chg="mod">
          <ac:chgData name="Isabella Giorgio" userId="1d514ece-7b7b-43cd-b96a-1920a9068800" providerId="ADAL" clId="{0675011B-9152-43F1-8A73-C9007FB87AE6}" dt="2023-03-15T17:34:23.846" v="2470" actId="1076"/>
          <ac:spMkLst>
            <pc:docMk/>
            <pc:sldMk cId="1597530904" sldId="320"/>
            <ac:spMk id="3" creationId="{8441F76E-47AF-F3D2-1C97-AB66A49B3CB7}"/>
          </ac:spMkLst>
        </pc:spChg>
        <pc:spChg chg="mod">
          <ac:chgData name="Isabella Giorgio" userId="1d514ece-7b7b-43cd-b96a-1920a9068800" providerId="ADAL" clId="{0675011B-9152-43F1-8A73-C9007FB87AE6}" dt="2023-03-15T17:34:27.282" v="2472" actId="20577"/>
          <ac:spMkLst>
            <pc:docMk/>
            <pc:sldMk cId="1597530904" sldId="320"/>
            <ac:spMk id="8" creationId="{55B3B38A-FF0F-04F4-9934-242664447894}"/>
          </ac:spMkLst>
        </pc:spChg>
        <pc:spChg chg="add del">
          <ac:chgData name="Isabella Giorgio" userId="1d514ece-7b7b-43cd-b96a-1920a9068800" providerId="ADAL" clId="{0675011B-9152-43F1-8A73-C9007FB87AE6}" dt="2023-03-15T17:34:39.003" v="2474" actId="478"/>
          <ac:spMkLst>
            <pc:docMk/>
            <pc:sldMk cId="1597530904" sldId="320"/>
            <ac:spMk id="11" creationId="{4B04E963-59EA-039E-63A7-527BE342C2A9}"/>
          </ac:spMkLst>
        </pc:spChg>
        <pc:picChg chg="add mod">
          <ac:chgData name="Isabella Giorgio" userId="1d514ece-7b7b-43cd-b96a-1920a9068800" providerId="ADAL" clId="{0675011B-9152-43F1-8A73-C9007FB87AE6}" dt="2023-03-17T16:39:00.578" v="10261"/>
          <ac:picMkLst>
            <pc:docMk/>
            <pc:sldMk cId="1597530904" sldId="320"/>
            <ac:picMk id="10" creationId="{047E175F-251E-593D-5CA0-F758A6FD8FD1}"/>
          </ac:picMkLst>
        </pc:picChg>
      </pc:sldChg>
      <pc:sldChg chg="addSp modSp add mod modNotesTx">
        <pc:chgData name="Isabella Giorgio" userId="1d514ece-7b7b-43cd-b96a-1920a9068800" providerId="ADAL" clId="{0675011B-9152-43F1-8A73-C9007FB87AE6}" dt="2023-03-17T16:39:01.568" v="10262"/>
        <pc:sldMkLst>
          <pc:docMk/>
          <pc:sldMk cId="12948697" sldId="321"/>
        </pc:sldMkLst>
        <pc:spChg chg="mod">
          <ac:chgData name="Isabella Giorgio" userId="1d514ece-7b7b-43cd-b96a-1920a9068800" providerId="ADAL" clId="{0675011B-9152-43F1-8A73-C9007FB87AE6}" dt="2023-03-15T17:34:51.963" v="2480" actId="20577"/>
          <ac:spMkLst>
            <pc:docMk/>
            <pc:sldMk cId="12948697" sldId="321"/>
            <ac:spMk id="2" creationId="{45BCFED3-F777-9772-3716-18C1AA19D790}"/>
          </ac:spMkLst>
        </pc:spChg>
        <pc:spChg chg="mod">
          <ac:chgData name="Isabella Giorgio" userId="1d514ece-7b7b-43cd-b96a-1920a9068800" providerId="ADAL" clId="{0675011B-9152-43F1-8A73-C9007FB87AE6}" dt="2023-03-15T17:35:16.311" v="2491" actId="27636"/>
          <ac:spMkLst>
            <pc:docMk/>
            <pc:sldMk cId="12948697" sldId="321"/>
            <ac:spMk id="3" creationId="{8441F76E-47AF-F3D2-1C97-AB66A49B3CB7}"/>
          </ac:spMkLst>
        </pc:spChg>
        <pc:spChg chg="mod">
          <ac:chgData name="Isabella Giorgio" userId="1d514ece-7b7b-43cd-b96a-1920a9068800" providerId="ADAL" clId="{0675011B-9152-43F1-8A73-C9007FB87AE6}" dt="2023-03-15T17:35:00.552" v="2483"/>
          <ac:spMkLst>
            <pc:docMk/>
            <pc:sldMk cId="12948697" sldId="321"/>
            <ac:spMk id="8" creationId="{55B3B38A-FF0F-04F4-9934-242664447894}"/>
          </ac:spMkLst>
        </pc:spChg>
        <pc:picChg chg="add mod">
          <ac:chgData name="Isabella Giorgio" userId="1d514ece-7b7b-43cd-b96a-1920a9068800" providerId="ADAL" clId="{0675011B-9152-43F1-8A73-C9007FB87AE6}" dt="2023-03-17T16:39:01.568" v="10262"/>
          <ac:picMkLst>
            <pc:docMk/>
            <pc:sldMk cId="12948697" sldId="321"/>
            <ac:picMk id="10" creationId="{A8D30A90-90C8-B5C6-0A48-FBCE9DEB54AC}"/>
          </ac:picMkLst>
        </pc:picChg>
      </pc:sldChg>
      <pc:sldChg chg="addSp modSp add mod modNotesTx">
        <pc:chgData name="Isabella Giorgio" userId="1d514ece-7b7b-43cd-b96a-1920a9068800" providerId="ADAL" clId="{0675011B-9152-43F1-8A73-C9007FB87AE6}" dt="2023-03-17T16:39:03.061" v="10263"/>
        <pc:sldMkLst>
          <pc:docMk/>
          <pc:sldMk cId="1196068110" sldId="322"/>
        </pc:sldMkLst>
        <pc:spChg chg="mod">
          <ac:chgData name="Isabella Giorgio" userId="1d514ece-7b7b-43cd-b96a-1920a9068800" providerId="ADAL" clId="{0675011B-9152-43F1-8A73-C9007FB87AE6}" dt="2023-03-15T17:36:02.966" v="2499" actId="14100"/>
          <ac:spMkLst>
            <pc:docMk/>
            <pc:sldMk cId="1196068110" sldId="322"/>
            <ac:spMk id="2" creationId="{45BCFED3-F777-9772-3716-18C1AA19D790}"/>
          </ac:spMkLst>
        </pc:spChg>
        <pc:spChg chg="mod">
          <ac:chgData name="Isabella Giorgio" userId="1d514ece-7b7b-43cd-b96a-1920a9068800" providerId="ADAL" clId="{0675011B-9152-43F1-8A73-C9007FB87AE6}" dt="2023-03-15T17:36:29.822" v="2506" actId="1076"/>
          <ac:spMkLst>
            <pc:docMk/>
            <pc:sldMk cId="1196068110" sldId="322"/>
            <ac:spMk id="3" creationId="{8441F76E-47AF-F3D2-1C97-AB66A49B3CB7}"/>
          </ac:spMkLst>
        </pc:spChg>
        <pc:spChg chg="mod">
          <ac:chgData name="Isabella Giorgio" userId="1d514ece-7b7b-43cd-b96a-1920a9068800" providerId="ADAL" clId="{0675011B-9152-43F1-8A73-C9007FB87AE6}" dt="2023-03-15T17:36:32.940" v="2508" actId="1076"/>
          <ac:spMkLst>
            <pc:docMk/>
            <pc:sldMk cId="1196068110" sldId="322"/>
            <ac:spMk id="7" creationId="{8AD92974-71D7-E89F-B5E8-31BBBA9B06BD}"/>
          </ac:spMkLst>
        </pc:spChg>
        <pc:spChg chg="mod">
          <ac:chgData name="Isabella Giorgio" userId="1d514ece-7b7b-43cd-b96a-1920a9068800" providerId="ADAL" clId="{0675011B-9152-43F1-8A73-C9007FB87AE6}" dt="2023-03-15T17:36:36.326" v="2509" actId="1076"/>
          <ac:spMkLst>
            <pc:docMk/>
            <pc:sldMk cId="1196068110" sldId="322"/>
            <ac:spMk id="8" creationId="{55B3B38A-FF0F-04F4-9934-242664447894}"/>
          </ac:spMkLst>
        </pc:spChg>
        <pc:picChg chg="add mod">
          <ac:chgData name="Isabella Giorgio" userId="1d514ece-7b7b-43cd-b96a-1920a9068800" providerId="ADAL" clId="{0675011B-9152-43F1-8A73-C9007FB87AE6}" dt="2023-03-17T16:39:03.061" v="10263"/>
          <ac:picMkLst>
            <pc:docMk/>
            <pc:sldMk cId="1196068110" sldId="322"/>
            <ac:picMk id="10" creationId="{1128951C-19D0-FC4A-6835-A4B65EE58C2A}"/>
          </ac:picMkLst>
        </pc:picChg>
      </pc:sldChg>
      <pc:sldChg chg="addSp modSp add mod modNotesTx">
        <pc:chgData name="Isabella Giorgio" userId="1d514ece-7b7b-43cd-b96a-1920a9068800" providerId="ADAL" clId="{0675011B-9152-43F1-8A73-C9007FB87AE6}" dt="2023-03-17T16:39:03.816" v="10264"/>
        <pc:sldMkLst>
          <pc:docMk/>
          <pc:sldMk cId="1070322328" sldId="323"/>
        </pc:sldMkLst>
        <pc:spChg chg="mod">
          <ac:chgData name="Isabella Giorgio" userId="1d514ece-7b7b-43cd-b96a-1920a9068800" providerId="ADAL" clId="{0675011B-9152-43F1-8A73-C9007FB87AE6}" dt="2023-03-17T14:25:24.586" v="9699" actId="20577"/>
          <ac:spMkLst>
            <pc:docMk/>
            <pc:sldMk cId="1070322328" sldId="323"/>
            <ac:spMk id="2" creationId="{45BCFED3-F777-9772-3716-18C1AA19D790}"/>
          </ac:spMkLst>
        </pc:spChg>
        <pc:picChg chg="add mod">
          <ac:chgData name="Isabella Giorgio" userId="1d514ece-7b7b-43cd-b96a-1920a9068800" providerId="ADAL" clId="{0675011B-9152-43F1-8A73-C9007FB87AE6}" dt="2023-03-17T16:39:03.816" v="10264"/>
          <ac:picMkLst>
            <pc:docMk/>
            <pc:sldMk cId="1070322328" sldId="323"/>
            <ac:picMk id="10" creationId="{9D4F6006-D9F3-58ED-8AC1-24F0EC7C101B}"/>
          </ac:picMkLst>
        </pc:picChg>
      </pc:sldChg>
      <pc:sldChg chg="addSp modSp add mod modNotesTx">
        <pc:chgData name="Isabella Giorgio" userId="1d514ece-7b7b-43cd-b96a-1920a9068800" providerId="ADAL" clId="{0675011B-9152-43F1-8A73-C9007FB87AE6}" dt="2023-03-17T16:39:04.645" v="10265"/>
        <pc:sldMkLst>
          <pc:docMk/>
          <pc:sldMk cId="2597363302" sldId="324"/>
        </pc:sldMkLst>
        <pc:spChg chg="mod">
          <ac:chgData name="Isabella Giorgio" userId="1d514ece-7b7b-43cd-b96a-1920a9068800" providerId="ADAL" clId="{0675011B-9152-43F1-8A73-C9007FB87AE6}" dt="2023-03-17T14:25:38.890" v="9703" actId="20577"/>
          <ac:spMkLst>
            <pc:docMk/>
            <pc:sldMk cId="2597363302" sldId="324"/>
            <ac:spMk id="2" creationId="{40A0EB92-9B97-DC5E-B65B-411505665634}"/>
          </ac:spMkLst>
        </pc:spChg>
        <pc:picChg chg="add mod">
          <ac:chgData name="Isabella Giorgio" userId="1d514ece-7b7b-43cd-b96a-1920a9068800" providerId="ADAL" clId="{0675011B-9152-43F1-8A73-C9007FB87AE6}" dt="2023-03-17T16:39:04.645" v="10265"/>
          <ac:picMkLst>
            <pc:docMk/>
            <pc:sldMk cId="2597363302" sldId="324"/>
            <ac:picMk id="5" creationId="{BA6F1822-3D28-EB0F-B7F1-CE8DDD99F611}"/>
          </ac:picMkLst>
        </pc:picChg>
      </pc:sldChg>
      <pc:sldChg chg="addSp delSp modSp add mod modNotesTx">
        <pc:chgData name="Isabella Giorgio" userId="1d514ece-7b7b-43cd-b96a-1920a9068800" providerId="ADAL" clId="{0675011B-9152-43F1-8A73-C9007FB87AE6}" dt="2023-03-17T16:39:05.647" v="10266"/>
        <pc:sldMkLst>
          <pc:docMk/>
          <pc:sldMk cId="941322040" sldId="325"/>
        </pc:sldMkLst>
        <pc:spChg chg="mod">
          <ac:chgData name="Isabella Giorgio" userId="1d514ece-7b7b-43cd-b96a-1920a9068800" providerId="ADAL" clId="{0675011B-9152-43F1-8A73-C9007FB87AE6}" dt="2023-03-15T17:37:49.909" v="2547" actId="20577"/>
          <ac:spMkLst>
            <pc:docMk/>
            <pc:sldMk cId="941322040" sldId="325"/>
            <ac:spMk id="2" creationId="{45BCFED3-F777-9772-3716-18C1AA19D790}"/>
          </ac:spMkLst>
        </pc:spChg>
        <pc:spChg chg="mod">
          <ac:chgData name="Isabella Giorgio" userId="1d514ece-7b7b-43cd-b96a-1920a9068800" providerId="ADAL" clId="{0675011B-9152-43F1-8A73-C9007FB87AE6}" dt="2023-03-15T17:39:20.045" v="2573" actId="114"/>
          <ac:spMkLst>
            <pc:docMk/>
            <pc:sldMk cId="941322040" sldId="325"/>
            <ac:spMk id="3" creationId="{8441F76E-47AF-F3D2-1C97-AB66A49B3CB7}"/>
          </ac:spMkLst>
        </pc:spChg>
        <pc:spChg chg="mod">
          <ac:chgData name="Isabella Giorgio" userId="1d514ece-7b7b-43cd-b96a-1920a9068800" providerId="ADAL" clId="{0675011B-9152-43F1-8A73-C9007FB87AE6}" dt="2023-03-17T09:12:15.508" v="9312" actId="27636"/>
          <ac:spMkLst>
            <pc:docMk/>
            <pc:sldMk cId="941322040" sldId="325"/>
            <ac:spMk id="8" creationId="{55B3B38A-FF0F-04F4-9934-242664447894}"/>
          </ac:spMkLst>
        </pc:spChg>
        <pc:spChg chg="add del">
          <ac:chgData name="Isabella Giorgio" userId="1d514ece-7b7b-43cd-b96a-1920a9068800" providerId="ADAL" clId="{0675011B-9152-43F1-8A73-C9007FB87AE6}" dt="2023-03-15T17:39:31.938" v="2575" actId="22"/>
          <ac:spMkLst>
            <pc:docMk/>
            <pc:sldMk cId="941322040" sldId="325"/>
            <ac:spMk id="11" creationId="{53F422AA-E20A-A2ED-00FE-0164279A1EA7}"/>
          </ac:spMkLst>
        </pc:spChg>
        <pc:picChg chg="add mod">
          <ac:chgData name="Isabella Giorgio" userId="1d514ece-7b7b-43cd-b96a-1920a9068800" providerId="ADAL" clId="{0675011B-9152-43F1-8A73-C9007FB87AE6}" dt="2023-03-17T16:39:05.647" v="10266"/>
          <ac:picMkLst>
            <pc:docMk/>
            <pc:sldMk cId="941322040" sldId="325"/>
            <ac:picMk id="10" creationId="{B2C11BB1-0C45-7699-E9E8-2F961A4D950F}"/>
          </ac:picMkLst>
        </pc:picChg>
      </pc:sldChg>
      <pc:sldChg chg="addSp delSp modSp add mod modNotesTx">
        <pc:chgData name="Isabella Giorgio" userId="1d514ece-7b7b-43cd-b96a-1920a9068800" providerId="ADAL" clId="{0675011B-9152-43F1-8A73-C9007FB87AE6}" dt="2023-03-17T16:39:08.959" v="10267"/>
        <pc:sldMkLst>
          <pc:docMk/>
          <pc:sldMk cId="3908711210" sldId="326"/>
        </pc:sldMkLst>
        <pc:spChg chg="mod">
          <ac:chgData name="Isabella Giorgio" userId="1d514ece-7b7b-43cd-b96a-1920a9068800" providerId="ADAL" clId="{0675011B-9152-43F1-8A73-C9007FB87AE6}" dt="2023-03-15T17:39:44.437" v="2581"/>
          <ac:spMkLst>
            <pc:docMk/>
            <pc:sldMk cId="3908711210" sldId="326"/>
            <ac:spMk id="2" creationId="{45BCFED3-F777-9772-3716-18C1AA19D790}"/>
          </ac:spMkLst>
        </pc:spChg>
        <pc:spChg chg="del">
          <ac:chgData name="Isabella Giorgio" userId="1d514ece-7b7b-43cd-b96a-1920a9068800" providerId="ADAL" clId="{0675011B-9152-43F1-8A73-C9007FB87AE6}" dt="2023-03-15T17:39:56.777" v="2583" actId="478"/>
          <ac:spMkLst>
            <pc:docMk/>
            <pc:sldMk cId="3908711210" sldId="326"/>
            <ac:spMk id="3" creationId="{8441F76E-47AF-F3D2-1C97-AB66A49B3CB7}"/>
          </ac:spMkLst>
        </pc:spChg>
        <pc:spChg chg="mod">
          <ac:chgData name="Isabella Giorgio" userId="1d514ece-7b7b-43cd-b96a-1920a9068800" providerId="ADAL" clId="{0675011B-9152-43F1-8A73-C9007FB87AE6}" dt="2023-03-15T17:40:46.290" v="2603" actId="20577"/>
          <ac:spMkLst>
            <pc:docMk/>
            <pc:sldMk cId="3908711210" sldId="326"/>
            <ac:spMk id="8" creationId="{55B3B38A-FF0F-04F4-9934-242664447894}"/>
          </ac:spMkLst>
        </pc:spChg>
        <pc:spChg chg="add del mod">
          <ac:chgData name="Isabella Giorgio" userId="1d514ece-7b7b-43cd-b96a-1920a9068800" providerId="ADAL" clId="{0675011B-9152-43F1-8A73-C9007FB87AE6}" dt="2023-03-15T17:39:59.042" v="2584" actId="478"/>
          <ac:spMkLst>
            <pc:docMk/>
            <pc:sldMk cId="3908711210" sldId="326"/>
            <ac:spMk id="11" creationId="{19649B91-7550-C457-D4D6-F82B9BEE86F5}"/>
          </ac:spMkLst>
        </pc:spChg>
        <pc:spChg chg="add mod">
          <ac:chgData name="Isabella Giorgio" userId="1d514ece-7b7b-43cd-b96a-1920a9068800" providerId="ADAL" clId="{0675011B-9152-43F1-8A73-C9007FB87AE6}" dt="2023-03-15T17:41:01.502" v="2608" actId="1076"/>
          <ac:spMkLst>
            <pc:docMk/>
            <pc:sldMk cId="3908711210" sldId="326"/>
            <ac:spMk id="13" creationId="{B32CDDB7-CB16-CDF8-C90F-ADA0E99B2485}"/>
          </ac:spMkLst>
        </pc:spChg>
        <pc:picChg chg="add mod">
          <ac:chgData name="Isabella Giorgio" userId="1d514ece-7b7b-43cd-b96a-1920a9068800" providerId="ADAL" clId="{0675011B-9152-43F1-8A73-C9007FB87AE6}" dt="2023-03-17T16:39:08.959" v="10267"/>
          <ac:picMkLst>
            <pc:docMk/>
            <pc:sldMk cId="3908711210" sldId="326"/>
            <ac:picMk id="3" creationId="{15BAB7C7-1433-5C1B-190E-2D2B6C768112}"/>
          </ac:picMkLst>
        </pc:picChg>
        <pc:picChg chg="add mod">
          <ac:chgData name="Isabella Giorgio" userId="1d514ece-7b7b-43cd-b96a-1920a9068800" providerId="ADAL" clId="{0675011B-9152-43F1-8A73-C9007FB87AE6}" dt="2023-03-15T18:52:46.404" v="5766" actId="962"/>
          <ac:picMkLst>
            <pc:docMk/>
            <pc:sldMk cId="3908711210" sldId="326"/>
            <ac:picMk id="12" creationId="{99F964D1-4D31-F20E-2491-9100D1BA8E57}"/>
          </ac:picMkLst>
        </pc:picChg>
        <pc:picChg chg="add mod">
          <ac:chgData name="Isabella Giorgio" userId="1d514ece-7b7b-43cd-b96a-1920a9068800" providerId="ADAL" clId="{0675011B-9152-43F1-8A73-C9007FB87AE6}" dt="2023-03-15T18:52:48.142" v="5767" actId="962"/>
          <ac:picMkLst>
            <pc:docMk/>
            <pc:sldMk cId="3908711210" sldId="326"/>
            <ac:picMk id="14" creationId="{3B99977B-FCDD-21CB-57B8-A08D8305DFC2}"/>
          </ac:picMkLst>
        </pc:picChg>
      </pc:sldChg>
      <pc:sldChg chg="addSp delSp modSp add mod modNotesTx">
        <pc:chgData name="Isabella Giorgio" userId="1d514ece-7b7b-43cd-b96a-1920a9068800" providerId="ADAL" clId="{0675011B-9152-43F1-8A73-C9007FB87AE6}" dt="2023-03-17T16:39:09.725" v="10268"/>
        <pc:sldMkLst>
          <pc:docMk/>
          <pc:sldMk cId="3509263655" sldId="327"/>
        </pc:sldMkLst>
        <pc:spChg chg="mod">
          <ac:chgData name="Isabella Giorgio" userId="1d514ece-7b7b-43cd-b96a-1920a9068800" providerId="ADAL" clId="{0675011B-9152-43F1-8A73-C9007FB87AE6}" dt="2023-03-15T17:41:28.664" v="2616" actId="14100"/>
          <ac:spMkLst>
            <pc:docMk/>
            <pc:sldMk cId="3509263655" sldId="327"/>
            <ac:spMk id="2" creationId="{45BCFED3-F777-9772-3716-18C1AA19D790}"/>
          </ac:spMkLst>
        </pc:spChg>
        <pc:spChg chg="mod">
          <ac:chgData name="Isabella Giorgio" userId="1d514ece-7b7b-43cd-b96a-1920a9068800" providerId="ADAL" clId="{0675011B-9152-43F1-8A73-C9007FB87AE6}" dt="2023-03-15T17:44:03.677" v="2658" actId="27636"/>
          <ac:spMkLst>
            <pc:docMk/>
            <pc:sldMk cId="3509263655" sldId="327"/>
            <ac:spMk id="8" creationId="{55B3B38A-FF0F-04F4-9934-242664447894}"/>
          </ac:spMkLst>
        </pc:spChg>
        <pc:spChg chg="mod">
          <ac:chgData name="Isabella Giorgio" userId="1d514ece-7b7b-43cd-b96a-1920a9068800" providerId="ADAL" clId="{0675011B-9152-43F1-8A73-C9007FB87AE6}" dt="2023-03-15T17:44:06.126" v="2659" actId="1076"/>
          <ac:spMkLst>
            <pc:docMk/>
            <pc:sldMk cId="3509263655" sldId="327"/>
            <ac:spMk id="13" creationId="{B32CDDB7-CB16-CDF8-C90F-ADA0E99B2485}"/>
          </ac:spMkLst>
        </pc:spChg>
        <pc:picChg chg="add mod">
          <ac:chgData name="Isabella Giorgio" userId="1d514ece-7b7b-43cd-b96a-1920a9068800" providerId="ADAL" clId="{0675011B-9152-43F1-8A73-C9007FB87AE6}" dt="2023-03-17T16:39:09.725" v="10268"/>
          <ac:picMkLst>
            <pc:docMk/>
            <pc:sldMk cId="3509263655" sldId="327"/>
            <ac:picMk id="3" creationId="{AB6ECB4D-A12B-77FB-8D44-657CE3DE2403}"/>
          </ac:picMkLst>
        </pc:picChg>
        <pc:picChg chg="del">
          <ac:chgData name="Isabella Giorgio" userId="1d514ece-7b7b-43cd-b96a-1920a9068800" providerId="ADAL" clId="{0675011B-9152-43F1-8A73-C9007FB87AE6}" dt="2023-03-15T17:43:27.391" v="2632" actId="478"/>
          <ac:picMkLst>
            <pc:docMk/>
            <pc:sldMk cId="3509263655" sldId="327"/>
            <ac:picMk id="12" creationId="{99F964D1-4D31-F20E-2491-9100D1BA8E57}"/>
          </ac:picMkLst>
        </pc:picChg>
        <pc:picChg chg="del">
          <ac:chgData name="Isabella Giorgio" userId="1d514ece-7b7b-43cd-b96a-1920a9068800" providerId="ADAL" clId="{0675011B-9152-43F1-8A73-C9007FB87AE6}" dt="2023-03-15T17:43:44.268" v="2645" actId="478"/>
          <ac:picMkLst>
            <pc:docMk/>
            <pc:sldMk cId="3509263655" sldId="327"/>
            <ac:picMk id="14" creationId="{3B99977B-FCDD-21CB-57B8-A08D8305DFC2}"/>
          </ac:picMkLst>
        </pc:picChg>
      </pc:sldChg>
      <pc:sldChg chg="addSp delSp modSp add mod modNotesTx">
        <pc:chgData name="Isabella Giorgio" userId="1d514ece-7b7b-43cd-b96a-1920a9068800" providerId="ADAL" clId="{0675011B-9152-43F1-8A73-C9007FB87AE6}" dt="2023-03-17T16:39:10.729" v="10269"/>
        <pc:sldMkLst>
          <pc:docMk/>
          <pc:sldMk cId="1693730273" sldId="328"/>
        </pc:sldMkLst>
        <pc:spChg chg="mod">
          <ac:chgData name="Isabella Giorgio" userId="1d514ece-7b7b-43cd-b96a-1920a9068800" providerId="ADAL" clId="{0675011B-9152-43F1-8A73-C9007FB87AE6}" dt="2023-03-15T17:44:27.158" v="2681" actId="20577"/>
          <ac:spMkLst>
            <pc:docMk/>
            <pc:sldMk cId="1693730273" sldId="328"/>
            <ac:spMk id="2" creationId="{45BCFED3-F777-9772-3716-18C1AA19D790}"/>
          </ac:spMkLst>
        </pc:spChg>
        <pc:spChg chg="add del mod">
          <ac:chgData name="Isabella Giorgio" userId="1d514ece-7b7b-43cd-b96a-1920a9068800" providerId="ADAL" clId="{0675011B-9152-43F1-8A73-C9007FB87AE6}" dt="2023-03-15T17:45:36.831" v="2721"/>
          <ac:spMkLst>
            <pc:docMk/>
            <pc:sldMk cId="1693730273" sldId="328"/>
            <ac:spMk id="3" creationId="{83999D6A-1770-DA68-50C6-BE6FDAC33C27}"/>
          </ac:spMkLst>
        </pc:spChg>
        <pc:spChg chg="mod">
          <ac:chgData name="Isabella Giorgio" userId="1d514ece-7b7b-43cd-b96a-1920a9068800" providerId="ADAL" clId="{0675011B-9152-43F1-8A73-C9007FB87AE6}" dt="2023-03-15T17:46:47.893" v="2764" actId="113"/>
          <ac:spMkLst>
            <pc:docMk/>
            <pc:sldMk cId="1693730273" sldId="328"/>
            <ac:spMk id="8" creationId="{55B3B38A-FF0F-04F4-9934-242664447894}"/>
          </ac:spMkLst>
        </pc:spChg>
        <pc:spChg chg="mod">
          <ac:chgData name="Isabella Giorgio" userId="1d514ece-7b7b-43cd-b96a-1920a9068800" providerId="ADAL" clId="{0675011B-9152-43F1-8A73-C9007FB87AE6}" dt="2023-03-15T17:46:49.324" v="2765" actId="113"/>
          <ac:spMkLst>
            <pc:docMk/>
            <pc:sldMk cId="1693730273" sldId="328"/>
            <ac:spMk id="13" creationId="{B32CDDB7-CB16-CDF8-C90F-ADA0E99B2485}"/>
          </ac:spMkLst>
        </pc:spChg>
        <pc:picChg chg="add mod">
          <ac:chgData name="Isabella Giorgio" userId="1d514ece-7b7b-43cd-b96a-1920a9068800" providerId="ADAL" clId="{0675011B-9152-43F1-8A73-C9007FB87AE6}" dt="2023-03-17T16:39:10.729" v="10269"/>
          <ac:picMkLst>
            <pc:docMk/>
            <pc:sldMk cId="1693730273" sldId="328"/>
            <ac:picMk id="3" creationId="{BD49FD1B-18A6-E837-40A8-49FF918669CD}"/>
          </ac:picMkLst>
        </pc:picChg>
      </pc:sldChg>
      <pc:sldChg chg="addSp delSp modSp add del mod">
        <pc:chgData name="Isabella Giorgio" userId="1d514ece-7b7b-43cd-b96a-1920a9068800" providerId="ADAL" clId="{0675011B-9152-43F1-8A73-C9007FB87AE6}" dt="2023-03-15T17:43:05.890" v="2631" actId="47"/>
        <pc:sldMkLst>
          <pc:docMk/>
          <pc:sldMk cId="3429988502" sldId="328"/>
        </pc:sldMkLst>
        <pc:spChg chg="add del mod">
          <ac:chgData name="Isabella Giorgio" userId="1d514ece-7b7b-43cd-b96a-1920a9068800" providerId="ADAL" clId="{0675011B-9152-43F1-8A73-C9007FB87AE6}" dt="2023-03-15T17:43:01.320" v="2630"/>
          <ac:spMkLst>
            <pc:docMk/>
            <pc:sldMk cId="3429988502" sldId="328"/>
            <ac:spMk id="3" creationId="{5EACFA14-D0B7-39CD-D355-CCA634B01584}"/>
          </ac:spMkLst>
        </pc:spChg>
        <pc:spChg chg="add del">
          <ac:chgData name="Isabella Giorgio" userId="1d514ece-7b7b-43cd-b96a-1920a9068800" providerId="ADAL" clId="{0675011B-9152-43F1-8A73-C9007FB87AE6}" dt="2023-03-15T17:43:00.272" v="2628" actId="478"/>
          <ac:spMkLst>
            <pc:docMk/>
            <pc:sldMk cId="3429988502" sldId="328"/>
            <ac:spMk id="8" creationId="{55B3B38A-FF0F-04F4-9934-242664447894}"/>
          </ac:spMkLst>
        </pc:spChg>
        <pc:spChg chg="mod">
          <ac:chgData name="Isabella Giorgio" userId="1d514ece-7b7b-43cd-b96a-1920a9068800" providerId="ADAL" clId="{0675011B-9152-43F1-8A73-C9007FB87AE6}" dt="2023-03-15T17:42:39.509" v="2619"/>
          <ac:spMkLst>
            <pc:docMk/>
            <pc:sldMk cId="3429988502" sldId="328"/>
            <ac:spMk id="11" creationId="{00D320F5-620F-9E55-BA01-EFE43614607C}"/>
          </ac:spMkLst>
        </pc:spChg>
        <pc:spChg chg="mod">
          <ac:chgData name="Isabella Giorgio" userId="1d514ece-7b7b-43cd-b96a-1920a9068800" providerId="ADAL" clId="{0675011B-9152-43F1-8A73-C9007FB87AE6}" dt="2023-03-15T17:42:39.509" v="2619"/>
          <ac:spMkLst>
            <pc:docMk/>
            <pc:sldMk cId="3429988502" sldId="328"/>
            <ac:spMk id="15" creationId="{3978A2A6-3054-4883-BC76-47EABF8BB559}"/>
          </ac:spMkLst>
        </pc:spChg>
        <pc:spChg chg="mod">
          <ac:chgData name="Isabella Giorgio" userId="1d514ece-7b7b-43cd-b96a-1920a9068800" providerId="ADAL" clId="{0675011B-9152-43F1-8A73-C9007FB87AE6}" dt="2023-03-15T17:42:39.509" v="2619"/>
          <ac:spMkLst>
            <pc:docMk/>
            <pc:sldMk cId="3429988502" sldId="328"/>
            <ac:spMk id="16" creationId="{58A4343A-3559-3224-633D-BC0982AA0656}"/>
          </ac:spMkLst>
        </pc:spChg>
        <pc:spChg chg="mod">
          <ac:chgData name="Isabella Giorgio" userId="1d514ece-7b7b-43cd-b96a-1920a9068800" providerId="ADAL" clId="{0675011B-9152-43F1-8A73-C9007FB87AE6}" dt="2023-03-15T17:42:39.509" v="2619"/>
          <ac:spMkLst>
            <pc:docMk/>
            <pc:sldMk cId="3429988502" sldId="328"/>
            <ac:spMk id="17" creationId="{6CE8F7F9-C92F-4542-4E06-47DDE72FAECD}"/>
          </ac:spMkLst>
        </pc:spChg>
        <pc:spChg chg="mod">
          <ac:chgData name="Isabella Giorgio" userId="1d514ece-7b7b-43cd-b96a-1920a9068800" providerId="ADAL" clId="{0675011B-9152-43F1-8A73-C9007FB87AE6}" dt="2023-03-15T17:42:39.509" v="2619"/>
          <ac:spMkLst>
            <pc:docMk/>
            <pc:sldMk cId="3429988502" sldId="328"/>
            <ac:spMk id="18" creationId="{7642F80A-4863-37BD-8859-50AD82EAF730}"/>
          </ac:spMkLst>
        </pc:spChg>
        <pc:spChg chg="mod">
          <ac:chgData name="Isabella Giorgio" userId="1d514ece-7b7b-43cd-b96a-1920a9068800" providerId="ADAL" clId="{0675011B-9152-43F1-8A73-C9007FB87AE6}" dt="2023-03-15T17:42:39.509" v="2619"/>
          <ac:spMkLst>
            <pc:docMk/>
            <pc:sldMk cId="3429988502" sldId="328"/>
            <ac:spMk id="19" creationId="{FEAD1D5E-CE3A-573F-B4A1-0A9D7E4E85F5}"/>
          </ac:spMkLst>
        </pc:spChg>
        <pc:grpChg chg="add del mod">
          <ac:chgData name="Isabella Giorgio" userId="1d514ece-7b7b-43cd-b96a-1920a9068800" providerId="ADAL" clId="{0675011B-9152-43F1-8A73-C9007FB87AE6}" dt="2023-03-15T17:43:01.320" v="2630"/>
          <ac:grpSpMkLst>
            <pc:docMk/>
            <pc:sldMk cId="3429988502" sldId="328"/>
            <ac:grpSpMk id="10" creationId="{72A3EE91-9E96-2711-FB7A-7CBC1BD94227}"/>
          </ac:grpSpMkLst>
        </pc:grpChg>
        <pc:picChg chg="add del">
          <ac:chgData name="Isabella Giorgio" userId="1d514ece-7b7b-43cd-b96a-1920a9068800" providerId="ADAL" clId="{0675011B-9152-43F1-8A73-C9007FB87AE6}" dt="2023-03-15T17:42:59.539" v="2627" actId="478"/>
          <ac:picMkLst>
            <pc:docMk/>
            <pc:sldMk cId="3429988502" sldId="328"/>
            <ac:picMk id="12" creationId="{99F964D1-4D31-F20E-2491-9100D1BA8E57}"/>
          </ac:picMkLst>
        </pc:picChg>
      </pc:sldChg>
      <pc:sldChg chg="addSp modSp add mod modNotesTx">
        <pc:chgData name="Isabella Giorgio" userId="1d514ece-7b7b-43cd-b96a-1920a9068800" providerId="ADAL" clId="{0675011B-9152-43F1-8A73-C9007FB87AE6}" dt="2023-03-17T16:39:11.624" v="10270"/>
        <pc:sldMkLst>
          <pc:docMk/>
          <pc:sldMk cId="4288104933" sldId="329"/>
        </pc:sldMkLst>
        <pc:spChg chg="mod">
          <ac:chgData name="Isabella Giorgio" userId="1d514ece-7b7b-43cd-b96a-1920a9068800" providerId="ADAL" clId="{0675011B-9152-43F1-8A73-C9007FB87AE6}" dt="2023-03-15T17:45:53.080" v="2747" actId="20577"/>
          <ac:spMkLst>
            <pc:docMk/>
            <pc:sldMk cId="4288104933" sldId="329"/>
            <ac:spMk id="2" creationId="{45BCFED3-F777-9772-3716-18C1AA19D790}"/>
          </ac:spMkLst>
        </pc:spChg>
        <pc:spChg chg="mod">
          <ac:chgData name="Isabella Giorgio" userId="1d514ece-7b7b-43cd-b96a-1920a9068800" providerId="ADAL" clId="{0675011B-9152-43F1-8A73-C9007FB87AE6}" dt="2023-03-15T17:46:45.597" v="2763" actId="113"/>
          <ac:spMkLst>
            <pc:docMk/>
            <pc:sldMk cId="4288104933" sldId="329"/>
            <ac:spMk id="8" creationId="{55B3B38A-FF0F-04F4-9934-242664447894}"/>
          </ac:spMkLst>
        </pc:spChg>
        <pc:spChg chg="mod">
          <ac:chgData name="Isabella Giorgio" userId="1d514ece-7b7b-43cd-b96a-1920a9068800" providerId="ADAL" clId="{0675011B-9152-43F1-8A73-C9007FB87AE6}" dt="2023-03-15T17:47:04.817" v="2769"/>
          <ac:spMkLst>
            <pc:docMk/>
            <pc:sldMk cId="4288104933" sldId="329"/>
            <ac:spMk id="13" creationId="{B32CDDB7-CB16-CDF8-C90F-ADA0E99B2485}"/>
          </ac:spMkLst>
        </pc:spChg>
        <pc:picChg chg="add mod">
          <ac:chgData name="Isabella Giorgio" userId="1d514ece-7b7b-43cd-b96a-1920a9068800" providerId="ADAL" clId="{0675011B-9152-43F1-8A73-C9007FB87AE6}" dt="2023-03-17T16:39:11.624" v="10270"/>
          <ac:picMkLst>
            <pc:docMk/>
            <pc:sldMk cId="4288104933" sldId="329"/>
            <ac:picMk id="3" creationId="{A6311640-E546-561D-591A-58ACDC075932}"/>
          </ac:picMkLst>
        </pc:picChg>
      </pc:sldChg>
      <pc:sldChg chg="addSp modSp add mod modNotesTx">
        <pc:chgData name="Isabella Giorgio" userId="1d514ece-7b7b-43cd-b96a-1920a9068800" providerId="ADAL" clId="{0675011B-9152-43F1-8A73-C9007FB87AE6}" dt="2023-03-17T16:39:12.939" v="10271"/>
        <pc:sldMkLst>
          <pc:docMk/>
          <pc:sldMk cId="2654760037" sldId="330"/>
        </pc:sldMkLst>
        <pc:spChg chg="mod">
          <ac:chgData name="Isabella Giorgio" userId="1d514ece-7b7b-43cd-b96a-1920a9068800" providerId="ADAL" clId="{0675011B-9152-43F1-8A73-C9007FB87AE6}" dt="2023-03-15T17:47:40.077" v="2777" actId="14100"/>
          <ac:spMkLst>
            <pc:docMk/>
            <pc:sldMk cId="2654760037" sldId="330"/>
            <ac:spMk id="2" creationId="{45BCFED3-F777-9772-3716-18C1AA19D790}"/>
          </ac:spMkLst>
        </pc:spChg>
        <pc:spChg chg="mod">
          <ac:chgData name="Isabella Giorgio" userId="1d514ece-7b7b-43cd-b96a-1920a9068800" providerId="ADAL" clId="{0675011B-9152-43F1-8A73-C9007FB87AE6}" dt="2023-03-17T09:14:42.557" v="9313" actId="403"/>
          <ac:spMkLst>
            <pc:docMk/>
            <pc:sldMk cId="2654760037" sldId="330"/>
            <ac:spMk id="8" creationId="{55B3B38A-FF0F-04F4-9934-242664447894}"/>
          </ac:spMkLst>
        </pc:spChg>
        <pc:spChg chg="mod">
          <ac:chgData name="Isabella Giorgio" userId="1d514ece-7b7b-43cd-b96a-1920a9068800" providerId="ADAL" clId="{0675011B-9152-43F1-8A73-C9007FB87AE6}" dt="2023-03-17T09:14:45.758" v="9314" actId="403"/>
          <ac:spMkLst>
            <pc:docMk/>
            <pc:sldMk cId="2654760037" sldId="330"/>
            <ac:spMk id="13" creationId="{B32CDDB7-CB16-CDF8-C90F-ADA0E99B2485}"/>
          </ac:spMkLst>
        </pc:spChg>
        <pc:picChg chg="add mod">
          <ac:chgData name="Isabella Giorgio" userId="1d514ece-7b7b-43cd-b96a-1920a9068800" providerId="ADAL" clId="{0675011B-9152-43F1-8A73-C9007FB87AE6}" dt="2023-03-17T16:39:12.939" v="10271"/>
          <ac:picMkLst>
            <pc:docMk/>
            <pc:sldMk cId="2654760037" sldId="330"/>
            <ac:picMk id="3" creationId="{5A8B7050-283B-2310-54DE-A9D3668A080B}"/>
          </ac:picMkLst>
        </pc:picChg>
      </pc:sldChg>
      <pc:sldChg chg="addSp delSp modSp add mod modNotesTx">
        <pc:chgData name="Isabella Giorgio" userId="1d514ece-7b7b-43cd-b96a-1920a9068800" providerId="ADAL" clId="{0675011B-9152-43F1-8A73-C9007FB87AE6}" dt="2023-03-17T16:39:14.219" v="10272"/>
        <pc:sldMkLst>
          <pc:docMk/>
          <pc:sldMk cId="2135117963" sldId="331"/>
        </pc:sldMkLst>
        <pc:spChg chg="mod">
          <ac:chgData name="Isabella Giorgio" userId="1d514ece-7b7b-43cd-b96a-1920a9068800" providerId="ADAL" clId="{0675011B-9152-43F1-8A73-C9007FB87AE6}" dt="2023-03-15T17:49:24.108" v="2807" actId="20577"/>
          <ac:spMkLst>
            <pc:docMk/>
            <pc:sldMk cId="2135117963" sldId="331"/>
            <ac:spMk id="2" creationId="{45BCFED3-F777-9772-3716-18C1AA19D790}"/>
          </ac:spMkLst>
        </pc:spChg>
        <pc:spChg chg="add mod">
          <ac:chgData name="Isabella Giorgio" userId="1d514ece-7b7b-43cd-b96a-1920a9068800" providerId="ADAL" clId="{0675011B-9152-43F1-8A73-C9007FB87AE6}" dt="2023-03-15T18:52:18.382" v="5672" actId="962"/>
          <ac:spMkLst>
            <pc:docMk/>
            <pc:sldMk cId="2135117963" sldId="331"/>
            <ac:spMk id="3" creationId="{13380E18-79EF-66D5-1C98-623AD86E43BD}"/>
          </ac:spMkLst>
        </pc:spChg>
        <pc:spChg chg="del">
          <ac:chgData name="Isabella Giorgio" userId="1d514ece-7b7b-43cd-b96a-1920a9068800" providerId="ADAL" clId="{0675011B-9152-43F1-8A73-C9007FB87AE6}" dt="2023-03-15T17:49:38.082" v="2809" actId="478"/>
          <ac:spMkLst>
            <pc:docMk/>
            <pc:sldMk cId="2135117963" sldId="331"/>
            <ac:spMk id="8" creationId="{55B3B38A-FF0F-04F4-9934-242664447894}"/>
          </ac:spMkLst>
        </pc:spChg>
        <pc:spChg chg="add mod">
          <ac:chgData name="Isabella Giorgio" userId="1d514ece-7b7b-43cd-b96a-1920a9068800" providerId="ADAL" clId="{0675011B-9152-43F1-8A73-C9007FB87AE6}" dt="2023-03-15T18:52:35.401" v="5765" actId="962"/>
          <ac:spMkLst>
            <pc:docMk/>
            <pc:sldMk cId="2135117963" sldId="331"/>
            <ac:spMk id="10" creationId="{5316DE84-956D-B735-6562-F953ABE4D4BB}"/>
          </ac:spMkLst>
        </pc:spChg>
        <pc:spChg chg="del">
          <ac:chgData name="Isabella Giorgio" userId="1d514ece-7b7b-43cd-b96a-1920a9068800" providerId="ADAL" clId="{0675011B-9152-43F1-8A73-C9007FB87AE6}" dt="2023-03-15T17:49:58.713" v="2824" actId="478"/>
          <ac:spMkLst>
            <pc:docMk/>
            <pc:sldMk cId="2135117963" sldId="331"/>
            <ac:spMk id="13" creationId="{B32CDDB7-CB16-CDF8-C90F-ADA0E99B2485}"/>
          </ac:spMkLst>
        </pc:spChg>
        <pc:picChg chg="add mod">
          <ac:chgData name="Isabella Giorgio" userId="1d514ece-7b7b-43cd-b96a-1920a9068800" providerId="ADAL" clId="{0675011B-9152-43F1-8A73-C9007FB87AE6}" dt="2023-03-17T16:39:14.219" v="10272"/>
          <ac:picMkLst>
            <pc:docMk/>
            <pc:sldMk cId="2135117963" sldId="331"/>
            <ac:picMk id="8" creationId="{78C260A6-B18E-27F1-BF05-B68B52AC46D1}"/>
          </ac:picMkLst>
        </pc:picChg>
      </pc:sldChg>
      <pc:sldChg chg="addSp delSp modSp add mod ord modNotesTx">
        <pc:chgData name="Isabella Giorgio" userId="1d514ece-7b7b-43cd-b96a-1920a9068800" providerId="ADAL" clId="{0675011B-9152-43F1-8A73-C9007FB87AE6}" dt="2023-03-17T16:39:15.176" v="10273"/>
        <pc:sldMkLst>
          <pc:docMk/>
          <pc:sldMk cId="4074083008" sldId="332"/>
        </pc:sldMkLst>
        <pc:spChg chg="mod">
          <ac:chgData name="Isabella Giorgio" userId="1d514ece-7b7b-43cd-b96a-1920a9068800" providerId="ADAL" clId="{0675011B-9152-43F1-8A73-C9007FB87AE6}" dt="2023-03-15T17:51:09.184" v="2858"/>
          <ac:spMkLst>
            <pc:docMk/>
            <pc:sldMk cId="4074083008" sldId="332"/>
            <ac:spMk id="2" creationId="{45BCFED3-F777-9772-3716-18C1AA19D790}"/>
          </ac:spMkLst>
        </pc:spChg>
        <pc:spChg chg="mod">
          <ac:chgData name="Isabella Giorgio" userId="1d514ece-7b7b-43cd-b96a-1920a9068800" providerId="ADAL" clId="{0675011B-9152-43F1-8A73-C9007FB87AE6}" dt="2023-03-17T09:15:03.421" v="9322" actId="27636"/>
          <ac:spMkLst>
            <pc:docMk/>
            <pc:sldMk cId="4074083008" sldId="332"/>
            <ac:spMk id="8" creationId="{55B3B38A-FF0F-04F4-9934-242664447894}"/>
          </ac:spMkLst>
        </pc:spChg>
        <pc:spChg chg="del">
          <ac:chgData name="Isabella Giorgio" userId="1d514ece-7b7b-43cd-b96a-1920a9068800" providerId="ADAL" clId="{0675011B-9152-43F1-8A73-C9007FB87AE6}" dt="2023-03-15T17:51:38.669" v="2860" actId="478"/>
          <ac:spMkLst>
            <pc:docMk/>
            <pc:sldMk cId="4074083008" sldId="332"/>
            <ac:spMk id="13" creationId="{B32CDDB7-CB16-CDF8-C90F-ADA0E99B2485}"/>
          </ac:spMkLst>
        </pc:spChg>
        <pc:picChg chg="add mod">
          <ac:chgData name="Isabella Giorgio" userId="1d514ece-7b7b-43cd-b96a-1920a9068800" providerId="ADAL" clId="{0675011B-9152-43F1-8A73-C9007FB87AE6}" dt="2023-03-17T16:39:15.176" v="10273"/>
          <ac:picMkLst>
            <pc:docMk/>
            <pc:sldMk cId="4074083008" sldId="332"/>
            <ac:picMk id="3" creationId="{44CB14C3-B537-289C-13E8-A5DE90D111C5}"/>
          </ac:picMkLst>
        </pc:picChg>
      </pc:sldChg>
      <pc:sldChg chg="addSp modSp add mod modNotesTx">
        <pc:chgData name="Isabella Giorgio" userId="1d514ece-7b7b-43cd-b96a-1920a9068800" providerId="ADAL" clId="{0675011B-9152-43F1-8A73-C9007FB87AE6}" dt="2023-03-17T16:39:17.562" v="10275"/>
        <pc:sldMkLst>
          <pc:docMk/>
          <pc:sldMk cId="1432041729" sldId="333"/>
        </pc:sldMkLst>
        <pc:spChg chg="mod">
          <ac:chgData name="Isabella Giorgio" userId="1d514ece-7b7b-43cd-b96a-1920a9068800" providerId="ADAL" clId="{0675011B-9152-43F1-8A73-C9007FB87AE6}" dt="2023-03-17T14:26:04.504" v="9707" actId="20577"/>
          <ac:spMkLst>
            <pc:docMk/>
            <pc:sldMk cId="1432041729" sldId="333"/>
            <ac:spMk id="2" creationId="{40A0EB92-9B97-DC5E-B65B-411505665634}"/>
          </ac:spMkLst>
        </pc:spChg>
        <pc:picChg chg="add mod">
          <ac:chgData name="Isabella Giorgio" userId="1d514ece-7b7b-43cd-b96a-1920a9068800" providerId="ADAL" clId="{0675011B-9152-43F1-8A73-C9007FB87AE6}" dt="2023-03-17T16:39:17.562" v="10275"/>
          <ac:picMkLst>
            <pc:docMk/>
            <pc:sldMk cId="1432041729" sldId="333"/>
            <ac:picMk id="5" creationId="{0B77C8EC-E045-2E7E-7031-3962CF37E714}"/>
          </ac:picMkLst>
        </pc:picChg>
      </pc:sldChg>
      <pc:sldChg chg="addSp delSp modSp add mod modNotesTx">
        <pc:chgData name="Isabella Giorgio" userId="1d514ece-7b7b-43cd-b96a-1920a9068800" providerId="ADAL" clId="{0675011B-9152-43F1-8A73-C9007FB87AE6}" dt="2023-03-17T16:39:18.440" v="10276"/>
        <pc:sldMkLst>
          <pc:docMk/>
          <pc:sldMk cId="515035775" sldId="334"/>
        </pc:sldMkLst>
        <pc:spChg chg="mod">
          <ac:chgData name="Isabella Giorgio" userId="1d514ece-7b7b-43cd-b96a-1920a9068800" providerId="ADAL" clId="{0675011B-9152-43F1-8A73-C9007FB87AE6}" dt="2023-03-15T17:53:39.769" v="3091" actId="20577"/>
          <ac:spMkLst>
            <pc:docMk/>
            <pc:sldMk cId="515035775" sldId="334"/>
            <ac:spMk id="2" creationId="{45BCFED3-F777-9772-3716-18C1AA19D790}"/>
          </ac:spMkLst>
        </pc:spChg>
        <pc:spChg chg="mod">
          <ac:chgData name="Isabella Giorgio" userId="1d514ece-7b7b-43cd-b96a-1920a9068800" providerId="ADAL" clId="{0675011B-9152-43F1-8A73-C9007FB87AE6}" dt="2023-03-15T17:55:44.774" v="3119" actId="1036"/>
          <ac:spMkLst>
            <pc:docMk/>
            <pc:sldMk cId="515035775" sldId="334"/>
            <ac:spMk id="6" creationId="{874FF360-A563-94A0-7FF0-44C607518D94}"/>
          </ac:spMkLst>
        </pc:spChg>
        <pc:spChg chg="del">
          <ac:chgData name="Isabella Giorgio" userId="1d514ece-7b7b-43cd-b96a-1920a9068800" providerId="ADAL" clId="{0675011B-9152-43F1-8A73-C9007FB87AE6}" dt="2023-03-15T17:54:28.099" v="3092" actId="478"/>
          <ac:spMkLst>
            <pc:docMk/>
            <pc:sldMk cId="515035775" sldId="334"/>
            <ac:spMk id="8" creationId="{55B3B38A-FF0F-04F4-9934-242664447894}"/>
          </ac:spMkLst>
        </pc:spChg>
        <pc:grpChg chg="add mod">
          <ac:chgData name="Isabella Giorgio" userId="1d514ece-7b7b-43cd-b96a-1920a9068800" providerId="ADAL" clId="{0675011B-9152-43F1-8A73-C9007FB87AE6}" dt="2023-03-15T18:51:39.351" v="5477" actId="962"/>
          <ac:grpSpMkLst>
            <pc:docMk/>
            <pc:sldMk cId="515035775" sldId="334"/>
            <ac:grpSpMk id="18" creationId="{B41DBB35-B52E-7DA6-C330-43A0BDC30DE1}"/>
          </ac:grpSpMkLst>
        </pc:grpChg>
        <pc:picChg chg="add mod">
          <ac:chgData name="Isabella Giorgio" userId="1d514ece-7b7b-43cd-b96a-1920a9068800" providerId="ADAL" clId="{0675011B-9152-43F1-8A73-C9007FB87AE6}" dt="2023-03-17T16:39:18.440" v="10276"/>
          <ac:picMkLst>
            <pc:docMk/>
            <pc:sldMk cId="515035775" sldId="334"/>
            <ac:picMk id="3" creationId="{8356728A-56A5-6C64-6E82-BB4EC6139D61}"/>
          </ac:picMkLst>
        </pc:picChg>
        <pc:picChg chg="add mod modCrop">
          <ac:chgData name="Isabella Giorgio" userId="1d514ece-7b7b-43cd-b96a-1920a9068800" providerId="ADAL" clId="{0675011B-9152-43F1-8A73-C9007FB87AE6}" dt="2023-03-15T18:51:27.241" v="5423" actId="164"/>
          <ac:picMkLst>
            <pc:docMk/>
            <pc:sldMk cId="515035775" sldId="334"/>
            <ac:picMk id="10" creationId="{6427168E-118A-DC34-C28E-904F4FE13E98}"/>
          </ac:picMkLst>
        </pc:picChg>
        <pc:picChg chg="add mod">
          <ac:chgData name="Isabella Giorgio" userId="1d514ece-7b7b-43cd-b96a-1920a9068800" providerId="ADAL" clId="{0675011B-9152-43F1-8A73-C9007FB87AE6}" dt="2023-03-15T18:51:45.580" v="5483" actId="962"/>
          <ac:picMkLst>
            <pc:docMk/>
            <pc:sldMk cId="515035775" sldId="334"/>
            <ac:picMk id="12" creationId="{39EFE824-ABF1-A67D-BD94-C1F614C29A4E}"/>
          </ac:picMkLst>
        </pc:picChg>
        <pc:picChg chg="add mod">
          <ac:chgData name="Isabella Giorgio" userId="1d514ece-7b7b-43cd-b96a-1920a9068800" providerId="ADAL" clId="{0675011B-9152-43F1-8A73-C9007FB87AE6}" dt="2023-03-15T18:51:49.675" v="5493" actId="962"/>
          <ac:picMkLst>
            <pc:docMk/>
            <pc:sldMk cId="515035775" sldId="334"/>
            <ac:picMk id="14" creationId="{6323F4A3-2BFA-C192-9AFE-35610864EF39}"/>
          </ac:picMkLst>
        </pc:picChg>
        <pc:picChg chg="add mod">
          <ac:chgData name="Isabella Giorgio" userId="1d514ece-7b7b-43cd-b96a-1920a9068800" providerId="ADAL" clId="{0675011B-9152-43F1-8A73-C9007FB87AE6}" dt="2023-03-15T18:51:54.574" v="5507" actId="962"/>
          <ac:picMkLst>
            <pc:docMk/>
            <pc:sldMk cId="515035775" sldId="334"/>
            <ac:picMk id="16" creationId="{E1A9D165-1D42-7D97-55D0-2CB5B7E56C47}"/>
          </ac:picMkLst>
        </pc:picChg>
        <pc:picChg chg="add mod ord modCrop">
          <ac:chgData name="Isabella Giorgio" userId="1d514ece-7b7b-43cd-b96a-1920a9068800" providerId="ADAL" clId="{0675011B-9152-43F1-8A73-C9007FB87AE6}" dt="2023-03-15T18:51:27.241" v="5423" actId="164"/>
          <ac:picMkLst>
            <pc:docMk/>
            <pc:sldMk cId="515035775" sldId="334"/>
            <ac:picMk id="17" creationId="{3C2F3778-2270-E293-7650-FF46497D8869}"/>
          </ac:picMkLst>
        </pc:picChg>
      </pc:sldChg>
      <pc:sldChg chg="addSp delSp modSp add mod modNotesTx">
        <pc:chgData name="Isabella Giorgio" userId="1d514ece-7b7b-43cd-b96a-1920a9068800" providerId="ADAL" clId="{0675011B-9152-43F1-8A73-C9007FB87AE6}" dt="2023-03-17T16:39:19.413" v="10277"/>
        <pc:sldMkLst>
          <pc:docMk/>
          <pc:sldMk cId="1183719164" sldId="335"/>
        </pc:sldMkLst>
        <pc:spChg chg="add del mod">
          <ac:chgData name="Isabella Giorgio" userId="1d514ece-7b7b-43cd-b96a-1920a9068800" providerId="ADAL" clId="{0675011B-9152-43F1-8A73-C9007FB87AE6}" dt="2023-03-15T17:56:29.060" v="3154" actId="767"/>
          <ac:spMkLst>
            <pc:docMk/>
            <pc:sldMk cId="1183719164" sldId="335"/>
            <ac:spMk id="3" creationId="{483DE85B-3BB4-568F-3441-CDC118FCE447}"/>
          </ac:spMkLst>
        </pc:spChg>
        <pc:spChg chg="add mod">
          <ac:chgData name="Isabella Giorgio" userId="1d514ece-7b7b-43cd-b96a-1920a9068800" providerId="ADAL" clId="{0675011B-9152-43F1-8A73-C9007FB87AE6}" dt="2023-03-17T09:15:56.769" v="9343" actId="27636"/>
          <ac:spMkLst>
            <pc:docMk/>
            <pc:sldMk cId="1183719164" sldId="335"/>
            <ac:spMk id="8" creationId="{52307BB0-2F76-9CD9-A2CE-9B86139B6902}"/>
          </ac:spMkLst>
        </pc:spChg>
        <pc:picChg chg="add mod">
          <ac:chgData name="Isabella Giorgio" userId="1d514ece-7b7b-43cd-b96a-1920a9068800" providerId="ADAL" clId="{0675011B-9152-43F1-8A73-C9007FB87AE6}" dt="2023-03-17T16:39:19.413" v="10277"/>
          <ac:picMkLst>
            <pc:docMk/>
            <pc:sldMk cId="1183719164" sldId="335"/>
            <ac:picMk id="3" creationId="{4A3CD727-9028-B328-8F74-4F8420F2D75A}"/>
          </ac:picMkLst>
        </pc:picChg>
        <pc:picChg chg="del">
          <ac:chgData name="Isabella Giorgio" userId="1d514ece-7b7b-43cd-b96a-1920a9068800" providerId="ADAL" clId="{0675011B-9152-43F1-8A73-C9007FB87AE6}" dt="2023-03-15T17:58:11.995" v="3178" actId="478"/>
          <ac:picMkLst>
            <pc:docMk/>
            <pc:sldMk cId="1183719164" sldId="335"/>
            <ac:picMk id="10" creationId="{6427168E-118A-DC34-C28E-904F4FE13E98}"/>
          </ac:picMkLst>
        </pc:picChg>
        <pc:picChg chg="add mod">
          <ac:chgData name="Isabella Giorgio" userId="1d514ece-7b7b-43cd-b96a-1920a9068800" providerId="ADAL" clId="{0675011B-9152-43F1-8A73-C9007FB87AE6}" dt="2023-03-15T18:51:18.533" v="5422" actId="962"/>
          <ac:picMkLst>
            <pc:docMk/>
            <pc:sldMk cId="1183719164" sldId="335"/>
            <ac:picMk id="11" creationId="{8BFC0B01-15EE-FA10-0730-A91F246CFD31}"/>
          </ac:picMkLst>
        </pc:picChg>
        <pc:picChg chg="del">
          <ac:chgData name="Isabella Giorgio" userId="1d514ece-7b7b-43cd-b96a-1920a9068800" providerId="ADAL" clId="{0675011B-9152-43F1-8A73-C9007FB87AE6}" dt="2023-03-15T17:56:45.876" v="3161" actId="478"/>
          <ac:picMkLst>
            <pc:docMk/>
            <pc:sldMk cId="1183719164" sldId="335"/>
            <ac:picMk id="12" creationId="{39EFE824-ABF1-A67D-BD94-C1F614C29A4E}"/>
          </ac:picMkLst>
        </pc:picChg>
        <pc:picChg chg="add mod">
          <ac:chgData name="Isabella Giorgio" userId="1d514ece-7b7b-43cd-b96a-1920a9068800" providerId="ADAL" clId="{0675011B-9152-43F1-8A73-C9007FB87AE6}" dt="2023-03-15T17:58:16.137" v="3179"/>
          <ac:picMkLst>
            <pc:docMk/>
            <pc:sldMk cId="1183719164" sldId="335"/>
            <ac:picMk id="13" creationId="{AC61B9E7-7D06-D46C-DB1F-6C7CCC94107E}"/>
          </ac:picMkLst>
        </pc:picChg>
        <pc:picChg chg="del">
          <ac:chgData name="Isabella Giorgio" userId="1d514ece-7b7b-43cd-b96a-1920a9068800" providerId="ADAL" clId="{0675011B-9152-43F1-8A73-C9007FB87AE6}" dt="2023-03-15T17:56:46.459" v="3162" actId="478"/>
          <ac:picMkLst>
            <pc:docMk/>
            <pc:sldMk cId="1183719164" sldId="335"/>
            <ac:picMk id="14" creationId="{6323F4A3-2BFA-C192-9AFE-35610864EF39}"/>
          </ac:picMkLst>
        </pc:picChg>
        <pc:picChg chg="del">
          <ac:chgData name="Isabella Giorgio" userId="1d514ece-7b7b-43cd-b96a-1920a9068800" providerId="ADAL" clId="{0675011B-9152-43F1-8A73-C9007FB87AE6}" dt="2023-03-15T17:56:46.981" v="3163" actId="478"/>
          <ac:picMkLst>
            <pc:docMk/>
            <pc:sldMk cId="1183719164" sldId="335"/>
            <ac:picMk id="16" creationId="{E1A9D165-1D42-7D97-55D0-2CB5B7E56C47}"/>
          </ac:picMkLst>
        </pc:picChg>
      </pc:sldChg>
      <pc:sldChg chg="addSp delSp modSp add mod modNotesTx">
        <pc:chgData name="Isabella Giorgio" userId="1d514ece-7b7b-43cd-b96a-1920a9068800" providerId="ADAL" clId="{0675011B-9152-43F1-8A73-C9007FB87AE6}" dt="2023-03-17T16:39:20.339" v="10278"/>
        <pc:sldMkLst>
          <pc:docMk/>
          <pc:sldMk cId="1968685177" sldId="336"/>
        </pc:sldMkLst>
        <pc:spChg chg="del">
          <ac:chgData name="Isabella Giorgio" userId="1d514ece-7b7b-43cd-b96a-1920a9068800" providerId="ADAL" clId="{0675011B-9152-43F1-8A73-C9007FB87AE6}" dt="2023-03-15T17:58:24.427" v="3181" actId="478"/>
          <ac:spMkLst>
            <pc:docMk/>
            <pc:sldMk cId="1968685177" sldId="336"/>
            <ac:spMk id="6" creationId="{874FF360-A563-94A0-7FF0-44C607518D94}"/>
          </ac:spMkLst>
        </pc:spChg>
        <pc:spChg chg="mod">
          <ac:chgData name="Isabella Giorgio" userId="1d514ece-7b7b-43cd-b96a-1920a9068800" providerId="ADAL" clId="{0675011B-9152-43F1-8A73-C9007FB87AE6}" dt="2023-03-17T09:15:46.197" v="9340" actId="403"/>
          <ac:spMkLst>
            <pc:docMk/>
            <pc:sldMk cId="1968685177" sldId="336"/>
            <ac:spMk id="8" creationId="{52307BB0-2F76-9CD9-A2CE-9B86139B6902}"/>
          </ac:spMkLst>
        </pc:spChg>
        <pc:picChg chg="add mod">
          <ac:chgData name="Isabella Giorgio" userId="1d514ece-7b7b-43cd-b96a-1920a9068800" providerId="ADAL" clId="{0675011B-9152-43F1-8A73-C9007FB87AE6}" dt="2023-03-15T18:51:15.939" v="5420" actId="962"/>
          <ac:picMkLst>
            <pc:docMk/>
            <pc:sldMk cId="1968685177" sldId="336"/>
            <ac:picMk id="3" creationId="{B984EBB6-74FA-0B9A-4757-FB29AC2D57F9}"/>
          </ac:picMkLst>
        </pc:picChg>
        <pc:picChg chg="add mod">
          <ac:chgData name="Isabella Giorgio" userId="1d514ece-7b7b-43cd-b96a-1920a9068800" providerId="ADAL" clId="{0675011B-9152-43F1-8A73-C9007FB87AE6}" dt="2023-03-17T16:39:20.339" v="10278"/>
          <ac:picMkLst>
            <pc:docMk/>
            <pc:sldMk cId="1968685177" sldId="336"/>
            <ac:picMk id="6" creationId="{F6CDCFF6-5C21-CDAC-C56C-A351F05BA270}"/>
          </ac:picMkLst>
        </pc:picChg>
        <pc:picChg chg="del">
          <ac:chgData name="Isabella Giorgio" userId="1d514ece-7b7b-43cd-b96a-1920a9068800" providerId="ADAL" clId="{0675011B-9152-43F1-8A73-C9007FB87AE6}" dt="2023-03-15T17:58:24.427" v="3181" actId="478"/>
          <ac:picMkLst>
            <pc:docMk/>
            <pc:sldMk cId="1968685177" sldId="336"/>
            <ac:picMk id="11" creationId="{8BFC0B01-15EE-FA10-0730-A91F246CFD31}"/>
          </ac:picMkLst>
        </pc:picChg>
        <pc:picChg chg="del">
          <ac:chgData name="Isabella Giorgio" userId="1d514ece-7b7b-43cd-b96a-1920a9068800" providerId="ADAL" clId="{0675011B-9152-43F1-8A73-C9007FB87AE6}" dt="2023-03-15T17:58:24.427" v="3181" actId="478"/>
          <ac:picMkLst>
            <pc:docMk/>
            <pc:sldMk cId="1968685177" sldId="336"/>
            <ac:picMk id="13" creationId="{AC61B9E7-7D06-D46C-DB1F-6C7CCC94107E}"/>
          </ac:picMkLst>
        </pc:picChg>
      </pc:sldChg>
      <pc:sldChg chg="addSp delSp modSp add mod modNotesTx">
        <pc:chgData name="Isabella Giorgio" userId="1d514ece-7b7b-43cd-b96a-1920a9068800" providerId="ADAL" clId="{0675011B-9152-43F1-8A73-C9007FB87AE6}" dt="2023-03-17T16:39:21.212" v="10279"/>
        <pc:sldMkLst>
          <pc:docMk/>
          <pc:sldMk cId="1266281439" sldId="337"/>
        </pc:sldMkLst>
        <pc:spChg chg="mod">
          <ac:chgData name="Isabella Giorgio" userId="1d514ece-7b7b-43cd-b96a-1920a9068800" providerId="ADAL" clId="{0675011B-9152-43F1-8A73-C9007FB87AE6}" dt="2023-03-17T09:15:40.264" v="9338" actId="27636"/>
          <ac:spMkLst>
            <pc:docMk/>
            <pc:sldMk cId="1266281439" sldId="337"/>
            <ac:spMk id="8" creationId="{52307BB0-2F76-9CD9-A2CE-9B86139B6902}"/>
          </ac:spMkLst>
        </pc:spChg>
        <pc:picChg chg="add mod">
          <ac:chgData name="Isabella Giorgio" userId="1d514ece-7b7b-43cd-b96a-1920a9068800" providerId="ADAL" clId="{0675011B-9152-43F1-8A73-C9007FB87AE6}" dt="2023-03-17T16:39:21.212" v="10279"/>
          <ac:picMkLst>
            <pc:docMk/>
            <pc:sldMk cId="1266281439" sldId="337"/>
            <ac:picMk id="3" creationId="{32472009-A99F-CEEF-3E3C-958A3B2D2E9D}"/>
          </ac:picMkLst>
        </pc:picChg>
        <pc:picChg chg="del">
          <ac:chgData name="Isabella Giorgio" userId="1d514ece-7b7b-43cd-b96a-1920a9068800" providerId="ADAL" clId="{0675011B-9152-43F1-8A73-C9007FB87AE6}" dt="2023-03-15T17:59:02.537" v="3193" actId="478"/>
          <ac:picMkLst>
            <pc:docMk/>
            <pc:sldMk cId="1266281439" sldId="337"/>
            <ac:picMk id="3" creationId="{B984EBB6-74FA-0B9A-4757-FB29AC2D57F9}"/>
          </ac:picMkLst>
        </pc:picChg>
        <pc:picChg chg="add mod">
          <ac:chgData name="Isabella Giorgio" userId="1d514ece-7b7b-43cd-b96a-1920a9068800" providerId="ADAL" clId="{0675011B-9152-43F1-8A73-C9007FB87AE6}" dt="2023-03-15T18:51:08.671" v="5418" actId="962"/>
          <ac:picMkLst>
            <pc:docMk/>
            <pc:sldMk cId="1266281439" sldId="337"/>
            <ac:picMk id="6" creationId="{BC8EAA72-B978-A1BA-8BBE-EE1DC089874E}"/>
          </ac:picMkLst>
        </pc:picChg>
      </pc:sldChg>
      <pc:sldChg chg="addSp delSp modSp add mod modNotesTx">
        <pc:chgData name="Isabella Giorgio" userId="1d514ece-7b7b-43cd-b96a-1920a9068800" providerId="ADAL" clId="{0675011B-9152-43F1-8A73-C9007FB87AE6}" dt="2023-03-17T16:39:22.102" v="10280"/>
        <pc:sldMkLst>
          <pc:docMk/>
          <pc:sldMk cId="3482131824" sldId="338"/>
        </pc:sldMkLst>
        <pc:spChg chg="mod">
          <ac:chgData name="Isabella Giorgio" userId="1d514ece-7b7b-43cd-b96a-1920a9068800" providerId="ADAL" clId="{0675011B-9152-43F1-8A73-C9007FB87AE6}" dt="2023-03-17T09:16:01.189" v="9344" actId="403"/>
          <ac:spMkLst>
            <pc:docMk/>
            <pc:sldMk cId="3482131824" sldId="338"/>
            <ac:spMk id="8" creationId="{52307BB0-2F76-9CD9-A2CE-9B86139B6902}"/>
          </ac:spMkLst>
        </pc:spChg>
        <pc:picChg chg="add mod">
          <ac:chgData name="Isabella Giorgio" userId="1d514ece-7b7b-43cd-b96a-1920a9068800" providerId="ADAL" clId="{0675011B-9152-43F1-8A73-C9007FB87AE6}" dt="2023-03-15T18:50:57.434" v="5326" actId="962"/>
          <ac:picMkLst>
            <pc:docMk/>
            <pc:sldMk cId="3482131824" sldId="338"/>
            <ac:picMk id="3" creationId="{270E6CBA-1AEE-9466-2FB6-FA2AC03722AF}"/>
          </ac:picMkLst>
        </pc:picChg>
        <pc:picChg chg="add mod">
          <ac:chgData name="Isabella Giorgio" userId="1d514ece-7b7b-43cd-b96a-1920a9068800" providerId="ADAL" clId="{0675011B-9152-43F1-8A73-C9007FB87AE6}" dt="2023-03-17T16:39:22.102" v="10280"/>
          <ac:picMkLst>
            <pc:docMk/>
            <pc:sldMk cId="3482131824" sldId="338"/>
            <ac:picMk id="6" creationId="{3D022D1B-01F9-234B-6064-A11CB093E58A}"/>
          </ac:picMkLst>
        </pc:picChg>
        <pc:picChg chg="del">
          <ac:chgData name="Isabella Giorgio" userId="1d514ece-7b7b-43cd-b96a-1920a9068800" providerId="ADAL" clId="{0675011B-9152-43F1-8A73-C9007FB87AE6}" dt="2023-03-15T17:59:22.958" v="3202" actId="478"/>
          <ac:picMkLst>
            <pc:docMk/>
            <pc:sldMk cId="3482131824" sldId="338"/>
            <ac:picMk id="6" creationId="{BC8EAA72-B978-A1BA-8BBE-EE1DC089874E}"/>
          </ac:picMkLst>
        </pc:picChg>
      </pc:sldChg>
      <pc:sldChg chg="addSp delSp modSp add mod modNotesTx">
        <pc:chgData name="Isabella Giorgio" userId="1d514ece-7b7b-43cd-b96a-1920a9068800" providerId="ADAL" clId="{0675011B-9152-43F1-8A73-C9007FB87AE6}" dt="2023-03-17T16:39:22.978" v="10281"/>
        <pc:sldMkLst>
          <pc:docMk/>
          <pc:sldMk cId="294380121" sldId="339"/>
        </pc:sldMkLst>
        <pc:spChg chg="add mod">
          <ac:chgData name="Isabella Giorgio" userId="1d514ece-7b7b-43cd-b96a-1920a9068800" providerId="ADAL" clId="{0675011B-9152-43F1-8A73-C9007FB87AE6}" dt="2023-03-17T09:16:15.455" v="9352" actId="27636"/>
          <ac:spMkLst>
            <pc:docMk/>
            <pc:sldMk cId="294380121" sldId="339"/>
            <ac:spMk id="6" creationId="{372BAAA7-4AE8-779C-EA9D-6F7D17B6A61E}"/>
          </ac:spMkLst>
        </pc:spChg>
        <pc:spChg chg="mod">
          <ac:chgData name="Isabella Giorgio" userId="1d514ece-7b7b-43cd-b96a-1920a9068800" providerId="ADAL" clId="{0675011B-9152-43F1-8A73-C9007FB87AE6}" dt="2023-03-17T09:16:11.176" v="9350" actId="27636"/>
          <ac:spMkLst>
            <pc:docMk/>
            <pc:sldMk cId="294380121" sldId="339"/>
            <ac:spMk id="8" creationId="{52307BB0-2F76-9CD9-A2CE-9B86139B6902}"/>
          </ac:spMkLst>
        </pc:spChg>
        <pc:picChg chg="del">
          <ac:chgData name="Isabella Giorgio" userId="1d514ece-7b7b-43cd-b96a-1920a9068800" providerId="ADAL" clId="{0675011B-9152-43F1-8A73-C9007FB87AE6}" dt="2023-03-15T18:00:20.326" v="3205" actId="478"/>
          <ac:picMkLst>
            <pc:docMk/>
            <pc:sldMk cId="294380121" sldId="339"/>
            <ac:picMk id="3" creationId="{270E6CBA-1AEE-9466-2FB6-FA2AC03722AF}"/>
          </ac:picMkLst>
        </pc:picChg>
        <pc:picChg chg="add mod">
          <ac:chgData name="Isabella Giorgio" userId="1d514ece-7b7b-43cd-b96a-1920a9068800" providerId="ADAL" clId="{0675011B-9152-43F1-8A73-C9007FB87AE6}" dt="2023-03-17T16:39:22.978" v="10281"/>
          <ac:picMkLst>
            <pc:docMk/>
            <pc:sldMk cId="294380121" sldId="339"/>
            <ac:picMk id="3" creationId="{9B8F03DE-965C-1243-44C5-ED95C5DBA2D1}"/>
          </ac:picMkLst>
        </pc:picChg>
      </pc:sldChg>
      <pc:sldChg chg="addSp modSp add mod modNotesTx">
        <pc:chgData name="Isabella Giorgio" userId="1d514ece-7b7b-43cd-b96a-1920a9068800" providerId="ADAL" clId="{0675011B-9152-43F1-8A73-C9007FB87AE6}" dt="2023-03-17T16:39:23.977" v="10282"/>
        <pc:sldMkLst>
          <pc:docMk/>
          <pc:sldMk cId="3983344597" sldId="340"/>
        </pc:sldMkLst>
        <pc:spChg chg="mod">
          <ac:chgData name="Isabella Giorgio" userId="1d514ece-7b7b-43cd-b96a-1920a9068800" providerId="ADAL" clId="{0675011B-9152-43F1-8A73-C9007FB87AE6}" dt="2023-03-17T14:26:43.949" v="9711" actId="20577"/>
          <ac:spMkLst>
            <pc:docMk/>
            <pc:sldMk cId="3983344597" sldId="340"/>
            <ac:spMk id="2" creationId="{40A0EB92-9B97-DC5E-B65B-411505665634}"/>
          </ac:spMkLst>
        </pc:spChg>
        <pc:picChg chg="add mod">
          <ac:chgData name="Isabella Giorgio" userId="1d514ece-7b7b-43cd-b96a-1920a9068800" providerId="ADAL" clId="{0675011B-9152-43F1-8A73-C9007FB87AE6}" dt="2023-03-17T16:39:23.977" v="10282"/>
          <ac:picMkLst>
            <pc:docMk/>
            <pc:sldMk cId="3983344597" sldId="340"/>
            <ac:picMk id="5" creationId="{11E33A19-31FC-D008-0A8F-3288C91F029A}"/>
          </ac:picMkLst>
        </pc:picChg>
      </pc:sldChg>
      <pc:sldChg chg="addSp delSp modSp add mod modNotesTx">
        <pc:chgData name="Isabella Giorgio" userId="1d514ece-7b7b-43cd-b96a-1920a9068800" providerId="ADAL" clId="{0675011B-9152-43F1-8A73-C9007FB87AE6}" dt="2023-03-17T16:39:24.986" v="10283"/>
        <pc:sldMkLst>
          <pc:docMk/>
          <pc:sldMk cId="2352707655" sldId="341"/>
        </pc:sldMkLst>
        <pc:spChg chg="mod">
          <ac:chgData name="Isabella Giorgio" userId="1d514ece-7b7b-43cd-b96a-1920a9068800" providerId="ADAL" clId="{0675011B-9152-43F1-8A73-C9007FB87AE6}" dt="2023-03-15T18:04:32.995" v="3708" actId="20577"/>
          <ac:spMkLst>
            <pc:docMk/>
            <pc:sldMk cId="2352707655" sldId="341"/>
            <ac:spMk id="2" creationId="{45BCFED3-F777-9772-3716-18C1AA19D790}"/>
          </ac:spMkLst>
        </pc:spChg>
        <pc:spChg chg="mod">
          <ac:chgData name="Isabella Giorgio" userId="1d514ece-7b7b-43cd-b96a-1920a9068800" providerId="ADAL" clId="{0675011B-9152-43F1-8A73-C9007FB87AE6}" dt="2023-03-15T18:06:53.789" v="3791" actId="27636"/>
          <ac:spMkLst>
            <pc:docMk/>
            <pc:sldMk cId="2352707655" sldId="341"/>
            <ac:spMk id="6" creationId="{372BAAA7-4AE8-779C-EA9D-6F7D17B6A61E}"/>
          </ac:spMkLst>
        </pc:spChg>
        <pc:spChg chg="del mod">
          <ac:chgData name="Isabella Giorgio" userId="1d514ece-7b7b-43cd-b96a-1920a9068800" providerId="ADAL" clId="{0675011B-9152-43F1-8A73-C9007FB87AE6}" dt="2023-03-15T18:05:44.978" v="3712" actId="478"/>
          <ac:spMkLst>
            <pc:docMk/>
            <pc:sldMk cId="2352707655" sldId="341"/>
            <ac:spMk id="8" creationId="{52307BB0-2F76-9CD9-A2CE-9B86139B6902}"/>
          </ac:spMkLst>
        </pc:spChg>
        <pc:spChg chg="mod">
          <ac:chgData name="Isabella Giorgio" userId="1d514ece-7b7b-43cd-b96a-1920a9068800" providerId="ADAL" clId="{0675011B-9152-43F1-8A73-C9007FB87AE6}" dt="2023-03-15T18:05:56.323" v="3730"/>
          <ac:spMkLst>
            <pc:docMk/>
            <pc:sldMk cId="2352707655" sldId="341"/>
            <ac:spMk id="12" creationId="{D82E208B-6406-410C-1A7D-BE99FC2DE47E}"/>
          </ac:spMkLst>
        </pc:spChg>
        <pc:spChg chg="mod">
          <ac:chgData name="Isabella Giorgio" userId="1d514ece-7b7b-43cd-b96a-1920a9068800" providerId="ADAL" clId="{0675011B-9152-43F1-8A73-C9007FB87AE6}" dt="2023-03-15T18:05:56.323" v="3730"/>
          <ac:spMkLst>
            <pc:docMk/>
            <pc:sldMk cId="2352707655" sldId="341"/>
            <ac:spMk id="13" creationId="{C9689884-7623-C10E-3611-554B9FFA717C}"/>
          </ac:spMkLst>
        </pc:spChg>
        <pc:spChg chg="mod">
          <ac:chgData name="Isabella Giorgio" userId="1d514ece-7b7b-43cd-b96a-1920a9068800" providerId="ADAL" clId="{0675011B-9152-43F1-8A73-C9007FB87AE6}" dt="2023-03-15T18:05:56.323" v="3730"/>
          <ac:spMkLst>
            <pc:docMk/>
            <pc:sldMk cId="2352707655" sldId="341"/>
            <ac:spMk id="14" creationId="{6941D13D-F62E-8B20-1489-747C09212DB6}"/>
          </ac:spMkLst>
        </pc:spChg>
        <pc:spChg chg="del mod topLvl">
          <ac:chgData name="Isabella Giorgio" userId="1d514ece-7b7b-43cd-b96a-1920a9068800" providerId="ADAL" clId="{0675011B-9152-43F1-8A73-C9007FB87AE6}" dt="2023-03-15T18:06:14.003" v="3734" actId="478"/>
          <ac:spMkLst>
            <pc:docMk/>
            <pc:sldMk cId="2352707655" sldId="341"/>
            <ac:spMk id="15" creationId="{C7274989-606A-4974-763D-D3F1415EC78A}"/>
          </ac:spMkLst>
        </pc:spChg>
        <pc:spChg chg="del mod">
          <ac:chgData name="Isabella Giorgio" userId="1d514ece-7b7b-43cd-b96a-1920a9068800" providerId="ADAL" clId="{0675011B-9152-43F1-8A73-C9007FB87AE6}" dt="2023-03-15T18:06:12.925" v="3733" actId="478"/>
          <ac:spMkLst>
            <pc:docMk/>
            <pc:sldMk cId="2352707655" sldId="341"/>
            <ac:spMk id="16" creationId="{EBFF1BAE-070A-1226-537A-57E793DC2A18}"/>
          </ac:spMkLst>
        </pc:spChg>
        <pc:spChg chg="del mod">
          <ac:chgData name="Isabella Giorgio" userId="1d514ece-7b7b-43cd-b96a-1920a9068800" providerId="ADAL" clId="{0675011B-9152-43F1-8A73-C9007FB87AE6}" dt="2023-03-15T18:06:11.629" v="3732" actId="478"/>
          <ac:spMkLst>
            <pc:docMk/>
            <pc:sldMk cId="2352707655" sldId="341"/>
            <ac:spMk id="17" creationId="{53860313-8C62-1123-6C36-4E3CCCE895A5}"/>
          </ac:spMkLst>
        </pc:spChg>
        <pc:spChg chg="add mod">
          <ac:chgData name="Isabella Giorgio" userId="1d514ece-7b7b-43cd-b96a-1920a9068800" providerId="ADAL" clId="{0675011B-9152-43F1-8A73-C9007FB87AE6}" dt="2023-03-15T18:06:56.405" v="3792" actId="1076"/>
          <ac:spMkLst>
            <pc:docMk/>
            <pc:sldMk cId="2352707655" sldId="341"/>
            <ac:spMk id="18" creationId="{D73D0136-0FC6-0FF5-6114-143E792829A5}"/>
          </ac:spMkLst>
        </pc:spChg>
        <pc:spChg chg="del mod topLvl">
          <ac:chgData name="Isabella Giorgio" userId="1d514ece-7b7b-43cd-b96a-1920a9068800" providerId="ADAL" clId="{0675011B-9152-43F1-8A73-C9007FB87AE6}" dt="2023-03-15T18:07:13.741" v="3799" actId="478"/>
          <ac:spMkLst>
            <pc:docMk/>
            <pc:sldMk cId="2352707655" sldId="341"/>
            <ac:spMk id="22" creationId="{8E38F870-EAE0-CEF5-79CA-F9D02375C655}"/>
          </ac:spMkLst>
        </pc:spChg>
        <pc:spChg chg="del mod">
          <ac:chgData name="Isabella Giorgio" userId="1d514ece-7b7b-43cd-b96a-1920a9068800" providerId="ADAL" clId="{0675011B-9152-43F1-8A73-C9007FB87AE6}" dt="2023-03-15T18:07:10.274" v="3798" actId="478"/>
          <ac:spMkLst>
            <pc:docMk/>
            <pc:sldMk cId="2352707655" sldId="341"/>
            <ac:spMk id="23" creationId="{A6F7CEF2-A91A-2D8C-4548-D0DE6C8AF27B}"/>
          </ac:spMkLst>
        </pc:spChg>
        <pc:spChg chg="del mod">
          <ac:chgData name="Isabella Giorgio" userId="1d514ece-7b7b-43cd-b96a-1920a9068800" providerId="ADAL" clId="{0675011B-9152-43F1-8A73-C9007FB87AE6}" dt="2023-03-15T18:07:05.519" v="3794" actId="478"/>
          <ac:spMkLst>
            <pc:docMk/>
            <pc:sldMk cId="2352707655" sldId="341"/>
            <ac:spMk id="24" creationId="{1F909B6F-7539-28B4-8E0C-B1E0E832CD79}"/>
          </ac:spMkLst>
        </pc:spChg>
        <pc:spChg chg="mod">
          <ac:chgData name="Isabella Giorgio" userId="1d514ece-7b7b-43cd-b96a-1920a9068800" providerId="ADAL" clId="{0675011B-9152-43F1-8A73-C9007FB87AE6}" dt="2023-03-15T18:07:02.232" v="3793"/>
          <ac:spMkLst>
            <pc:docMk/>
            <pc:sldMk cId="2352707655" sldId="341"/>
            <ac:spMk id="25" creationId="{22B6244A-5206-C5E4-99D4-7FB79FDF4235}"/>
          </ac:spMkLst>
        </pc:spChg>
        <pc:spChg chg="mod">
          <ac:chgData name="Isabella Giorgio" userId="1d514ece-7b7b-43cd-b96a-1920a9068800" providerId="ADAL" clId="{0675011B-9152-43F1-8A73-C9007FB87AE6}" dt="2023-03-15T18:07:02.232" v="3793"/>
          <ac:spMkLst>
            <pc:docMk/>
            <pc:sldMk cId="2352707655" sldId="341"/>
            <ac:spMk id="26" creationId="{1BF3DCE7-7225-5A65-5476-8921D8DDBD8B}"/>
          </ac:spMkLst>
        </pc:spChg>
        <pc:spChg chg="mod">
          <ac:chgData name="Isabella Giorgio" userId="1d514ece-7b7b-43cd-b96a-1920a9068800" providerId="ADAL" clId="{0675011B-9152-43F1-8A73-C9007FB87AE6}" dt="2023-03-15T18:07:02.232" v="3793"/>
          <ac:spMkLst>
            <pc:docMk/>
            <pc:sldMk cId="2352707655" sldId="341"/>
            <ac:spMk id="27" creationId="{B63A9434-86AB-3E3C-45CA-F8490B5D6C49}"/>
          </ac:spMkLst>
        </pc:spChg>
        <pc:spChg chg="mod">
          <ac:chgData name="Isabella Giorgio" userId="1d514ece-7b7b-43cd-b96a-1920a9068800" providerId="ADAL" clId="{0675011B-9152-43F1-8A73-C9007FB87AE6}" dt="2023-03-15T18:07:30.954" v="3804"/>
          <ac:spMkLst>
            <pc:docMk/>
            <pc:sldMk cId="2352707655" sldId="341"/>
            <ac:spMk id="31" creationId="{B70B7683-0AF5-E224-54D3-7C1992F184D4}"/>
          </ac:spMkLst>
        </pc:spChg>
        <pc:spChg chg="mod">
          <ac:chgData name="Isabella Giorgio" userId="1d514ece-7b7b-43cd-b96a-1920a9068800" providerId="ADAL" clId="{0675011B-9152-43F1-8A73-C9007FB87AE6}" dt="2023-03-15T18:07:30.954" v="3804"/>
          <ac:spMkLst>
            <pc:docMk/>
            <pc:sldMk cId="2352707655" sldId="341"/>
            <ac:spMk id="32" creationId="{001691B7-B048-6CF5-7ABF-63F1E4DDCF78}"/>
          </ac:spMkLst>
        </pc:spChg>
        <pc:spChg chg="mod">
          <ac:chgData name="Isabella Giorgio" userId="1d514ece-7b7b-43cd-b96a-1920a9068800" providerId="ADAL" clId="{0675011B-9152-43F1-8A73-C9007FB87AE6}" dt="2023-03-15T18:07:30.954" v="3804"/>
          <ac:spMkLst>
            <pc:docMk/>
            <pc:sldMk cId="2352707655" sldId="341"/>
            <ac:spMk id="33" creationId="{7FFC1E8F-A1CB-FACC-B6A1-D14BD2DE0136}"/>
          </ac:spMkLst>
        </pc:spChg>
        <pc:spChg chg="mod">
          <ac:chgData name="Isabella Giorgio" userId="1d514ece-7b7b-43cd-b96a-1920a9068800" providerId="ADAL" clId="{0675011B-9152-43F1-8A73-C9007FB87AE6}" dt="2023-03-15T18:07:30.954" v="3804"/>
          <ac:spMkLst>
            <pc:docMk/>
            <pc:sldMk cId="2352707655" sldId="341"/>
            <ac:spMk id="34" creationId="{6570DD2C-0740-E79F-F137-D9E9F90E02DB}"/>
          </ac:spMkLst>
        </pc:spChg>
        <pc:spChg chg="mod">
          <ac:chgData name="Isabella Giorgio" userId="1d514ece-7b7b-43cd-b96a-1920a9068800" providerId="ADAL" clId="{0675011B-9152-43F1-8A73-C9007FB87AE6}" dt="2023-03-15T18:07:30.954" v="3804"/>
          <ac:spMkLst>
            <pc:docMk/>
            <pc:sldMk cId="2352707655" sldId="341"/>
            <ac:spMk id="35" creationId="{EFD1C02C-FA9A-1BBC-F769-411D0F188CFD}"/>
          </ac:spMkLst>
        </pc:spChg>
        <pc:spChg chg="mod">
          <ac:chgData name="Isabella Giorgio" userId="1d514ece-7b7b-43cd-b96a-1920a9068800" providerId="ADAL" clId="{0675011B-9152-43F1-8A73-C9007FB87AE6}" dt="2023-03-15T18:07:30.954" v="3804"/>
          <ac:spMkLst>
            <pc:docMk/>
            <pc:sldMk cId="2352707655" sldId="341"/>
            <ac:spMk id="36" creationId="{BA3EDAE5-22E0-AFB2-7B79-C6B6E0F2F256}"/>
          </ac:spMkLst>
        </pc:spChg>
        <pc:grpChg chg="add del mod">
          <ac:chgData name="Isabella Giorgio" userId="1d514ece-7b7b-43cd-b96a-1920a9068800" providerId="ADAL" clId="{0675011B-9152-43F1-8A73-C9007FB87AE6}" dt="2023-03-15T18:06:14.003" v="3734" actId="478"/>
          <ac:grpSpMkLst>
            <pc:docMk/>
            <pc:sldMk cId="2352707655" sldId="341"/>
            <ac:grpSpMk id="3" creationId="{EEE9EB56-0DD4-2E16-1BF2-E6BB749ED442}"/>
          </ac:grpSpMkLst>
        </pc:grpChg>
        <pc:grpChg chg="del mod">
          <ac:chgData name="Isabella Giorgio" userId="1d514ece-7b7b-43cd-b96a-1920a9068800" providerId="ADAL" clId="{0675011B-9152-43F1-8A73-C9007FB87AE6}" dt="2023-03-15T18:06:12.925" v="3733" actId="478"/>
          <ac:grpSpMkLst>
            <pc:docMk/>
            <pc:sldMk cId="2352707655" sldId="341"/>
            <ac:grpSpMk id="10" creationId="{E8F8A9EA-5773-06BB-7AEA-0542A67C0FF5}"/>
          </ac:grpSpMkLst>
        </pc:grpChg>
        <pc:grpChg chg="mod topLvl">
          <ac:chgData name="Isabella Giorgio" userId="1d514ece-7b7b-43cd-b96a-1920a9068800" providerId="ADAL" clId="{0675011B-9152-43F1-8A73-C9007FB87AE6}" dt="2023-03-15T18:50:31.978" v="5150" actId="962"/>
          <ac:grpSpMkLst>
            <pc:docMk/>
            <pc:sldMk cId="2352707655" sldId="341"/>
            <ac:grpSpMk id="11" creationId="{AD3D501C-17EA-A0C5-0491-C829486BA6A8}"/>
          </ac:grpSpMkLst>
        </pc:grpChg>
        <pc:grpChg chg="add del mod">
          <ac:chgData name="Isabella Giorgio" userId="1d514ece-7b7b-43cd-b96a-1920a9068800" providerId="ADAL" clId="{0675011B-9152-43F1-8A73-C9007FB87AE6}" dt="2023-03-15T18:07:13.741" v="3799" actId="478"/>
          <ac:grpSpMkLst>
            <pc:docMk/>
            <pc:sldMk cId="2352707655" sldId="341"/>
            <ac:grpSpMk id="19" creationId="{A76CA5A1-19A2-8869-3A09-1CA2CDB571FD}"/>
          </ac:grpSpMkLst>
        </pc:grpChg>
        <pc:grpChg chg="mod topLvl">
          <ac:chgData name="Isabella Giorgio" userId="1d514ece-7b7b-43cd-b96a-1920a9068800" providerId="ADAL" clId="{0675011B-9152-43F1-8A73-C9007FB87AE6}" dt="2023-03-15T18:50:37.893" v="5162" actId="962"/>
          <ac:grpSpMkLst>
            <pc:docMk/>
            <pc:sldMk cId="2352707655" sldId="341"/>
            <ac:grpSpMk id="20" creationId="{79CF33F4-9919-3F15-5ACB-562DD95E080A}"/>
          </ac:grpSpMkLst>
        </pc:grpChg>
        <pc:grpChg chg="del mod">
          <ac:chgData name="Isabella Giorgio" userId="1d514ece-7b7b-43cd-b96a-1920a9068800" providerId="ADAL" clId="{0675011B-9152-43F1-8A73-C9007FB87AE6}" dt="2023-03-15T18:07:10.274" v="3798" actId="478"/>
          <ac:grpSpMkLst>
            <pc:docMk/>
            <pc:sldMk cId="2352707655" sldId="341"/>
            <ac:grpSpMk id="21" creationId="{3BB86188-E814-EEB1-426D-FF3C7BFF4D76}"/>
          </ac:grpSpMkLst>
        </pc:grpChg>
        <pc:grpChg chg="add del mod">
          <ac:chgData name="Isabella Giorgio" userId="1d514ece-7b7b-43cd-b96a-1920a9068800" providerId="ADAL" clId="{0675011B-9152-43F1-8A73-C9007FB87AE6}" dt="2023-03-15T18:07:33.627" v="3805"/>
          <ac:grpSpMkLst>
            <pc:docMk/>
            <pc:sldMk cId="2352707655" sldId="341"/>
            <ac:grpSpMk id="28" creationId="{F4E5C2A2-A4B0-836D-40D1-E1EFA415B117}"/>
          </ac:grpSpMkLst>
        </pc:grpChg>
        <pc:grpChg chg="mod">
          <ac:chgData name="Isabella Giorgio" userId="1d514ece-7b7b-43cd-b96a-1920a9068800" providerId="ADAL" clId="{0675011B-9152-43F1-8A73-C9007FB87AE6}" dt="2023-03-15T18:07:30.954" v="3804"/>
          <ac:grpSpMkLst>
            <pc:docMk/>
            <pc:sldMk cId="2352707655" sldId="341"/>
            <ac:grpSpMk id="29" creationId="{BE58C7AF-71E3-F194-7AB6-5743758436A4}"/>
          </ac:grpSpMkLst>
        </pc:grpChg>
        <pc:grpChg chg="mod">
          <ac:chgData name="Isabella Giorgio" userId="1d514ece-7b7b-43cd-b96a-1920a9068800" providerId="ADAL" clId="{0675011B-9152-43F1-8A73-C9007FB87AE6}" dt="2023-03-15T18:07:30.954" v="3804"/>
          <ac:grpSpMkLst>
            <pc:docMk/>
            <pc:sldMk cId="2352707655" sldId="341"/>
            <ac:grpSpMk id="30" creationId="{08972D48-FED4-8451-F679-9A2B1703878C}"/>
          </ac:grpSpMkLst>
        </pc:grpChg>
        <pc:picChg chg="add mod">
          <ac:chgData name="Isabella Giorgio" userId="1d514ece-7b7b-43cd-b96a-1920a9068800" providerId="ADAL" clId="{0675011B-9152-43F1-8A73-C9007FB87AE6}" dt="2023-03-17T16:39:24.986" v="10283"/>
          <ac:picMkLst>
            <pc:docMk/>
            <pc:sldMk cId="2352707655" sldId="341"/>
            <ac:picMk id="3" creationId="{2C6D3506-D136-387E-F720-D4D138283522}"/>
          </ac:picMkLst>
        </pc:picChg>
      </pc:sldChg>
      <pc:sldChg chg="addSp delSp modSp add del mod modNotesTx">
        <pc:chgData name="Isabella Giorgio" userId="1d514ece-7b7b-43cd-b96a-1920a9068800" providerId="ADAL" clId="{0675011B-9152-43F1-8A73-C9007FB87AE6}" dt="2023-03-15T18:12:27.952" v="4012" actId="47"/>
        <pc:sldMkLst>
          <pc:docMk/>
          <pc:sldMk cId="70143508" sldId="342"/>
        </pc:sldMkLst>
        <pc:spChg chg="del">
          <ac:chgData name="Isabella Giorgio" userId="1d514ece-7b7b-43cd-b96a-1920a9068800" providerId="ADAL" clId="{0675011B-9152-43F1-8A73-C9007FB87AE6}" dt="2023-03-15T18:07:39.265" v="3807" actId="478"/>
          <ac:spMkLst>
            <pc:docMk/>
            <pc:sldMk cId="70143508" sldId="342"/>
            <ac:spMk id="6" creationId="{372BAAA7-4AE8-779C-EA9D-6F7D17B6A61E}"/>
          </ac:spMkLst>
        </pc:spChg>
        <pc:spChg chg="del">
          <ac:chgData name="Isabella Giorgio" userId="1d514ece-7b7b-43cd-b96a-1920a9068800" providerId="ADAL" clId="{0675011B-9152-43F1-8A73-C9007FB87AE6}" dt="2023-03-15T18:07:39.265" v="3807" actId="478"/>
          <ac:spMkLst>
            <pc:docMk/>
            <pc:sldMk cId="70143508" sldId="342"/>
            <ac:spMk id="18" creationId="{D73D0136-0FC6-0FF5-6114-143E792829A5}"/>
          </ac:spMkLst>
        </pc:spChg>
        <pc:grpChg chg="del">
          <ac:chgData name="Isabella Giorgio" userId="1d514ece-7b7b-43cd-b96a-1920a9068800" providerId="ADAL" clId="{0675011B-9152-43F1-8A73-C9007FB87AE6}" dt="2023-03-15T18:07:39.265" v="3807" actId="478"/>
          <ac:grpSpMkLst>
            <pc:docMk/>
            <pc:sldMk cId="70143508" sldId="342"/>
            <ac:grpSpMk id="11" creationId="{AD3D501C-17EA-A0C5-0491-C829486BA6A8}"/>
          </ac:grpSpMkLst>
        </pc:grpChg>
        <pc:grpChg chg="del">
          <ac:chgData name="Isabella Giorgio" userId="1d514ece-7b7b-43cd-b96a-1920a9068800" providerId="ADAL" clId="{0675011B-9152-43F1-8A73-C9007FB87AE6}" dt="2023-03-15T18:07:39.265" v="3807" actId="478"/>
          <ac:grpSpMkLst>
            <pc:docMk/>
            <pc:sldMk cId="70143508" sldId="342"/>
            <ac:grpSpMk id="20" creationId="{79CF33F4-9919-3F15-5ACB-562DD95E080A}"/>
          </ac:grpSpMkLst>
        </pc:grpChg>
        <pc:picChg chg="add del mod">
          <ac:chgData name="Isabella Giorgio" userId="1d514ece-7b7b-43cd-b96a-1920a9068800" providerId="ADAL" clId="{0675011B-9152-43F1-8A73-C9007FB87AE6}" dt="2023-03-15T18:09:45.704" v="3814" actId="21"/>
          <ac:picMkLst>
            <pc:docMk/>
            <pc:sldMk cId="70143508" sldId="342"/>
            <ac:picMk id="8" creationId="{380C7203-B280-985A-FC17-944D73D60D01}"/>
          </ac:picMkLst>
        </pc:picChg>
      </pc:sldChg>
      <pc:sldChg chg="addSp delSp modSp add del mod modNotesTx">
        <pc:chgData name="Isabella Giorgio" userId="1d514ece-7b7b-43cd-b96a-1920a9068800" providerId="ADAL" clId="{0675011B-9152-43F1-8A73-C9007FB87AE6}" dt="2023-03-15T18:13:00.300" v="4016" actId="47"/>
        <pc:sldMkLst>
          <pc:docMk/>
          <pc:sldMk cId="2778535138" sldId="343"/>
        </pc:sldMkLst>
        <pc:spChg chg="mod">
          <ac:chgData name="Isabella Giorgio" userId="1d514ece-7b7b-43cd-b96a-1920a9068800" providerId="ADAL" clId="{0675011B-9152-43F1-8A73-C9007FB87AE6}" dt="2023-03-15T18:12:15.795" v="4011" actId="1076"/>
          <ac:spMkLst>
            <pc:docMk/>
            <pc:sldMk cId="2778535138" sldId="343"/>
            <ac:spMk id="6" creationId="{7B0FEE61-E11E-96BA-349D-28B71D909F92}"/>
          </ac:spMkLst>
        </pc:spChg>
        <pc:spChg chg="add mod">
          <ac:chgData name="Isabella Giorgio" userId="1d514ece-7b7b-43cd-b96a-1920a9068800" providerId="ADAL" clId="{0675011B-9152-43F1-8A73-C9007FB87AE6}" dt="2023-03-15T18:11:14.835" v="3996" actId="207"/>
          <ac:spMkLst>
            <pc:docMk/>
            <pc:sldMk cId="2778535138" sldId="343"/>
            <ac:spMk id="8" creationId="{A2EC469E-AF76-F4CE-8DBF-1B7A6F2BD8B3}"/>
          </ac:spMkLst>
        </pc:spChg>
        <pc:spChg chg="add mod">
          <ac:chgData name="Isabella Giorgio" userId="1d514ece-7b7b-43cd-b96a-1920a9068800" providerId="ADAL" clId="{0675011B-9152-43F1-8A73-C9007FB87AE6}" dt="2023-03-15T18:11:27.719" v="3999" actId="14100"/>
          <ac:spMkLst>
            <pc:docMk/>
            <pc:sldMk cId="2778535138" sldId="343"/>
            <ac:spMk id="9" creationId="{B1B9590B-5DF7-962F-B9CE-F82A3DF0EE24}"/>
          </ac:spMkLst>
        </pc:spChg>
        <pc:spChg chg="add mod">
          <ac:chgData name="Isabella Giorgio" userId="1d514ece-7b7b-43cd-b96a-1920a9068800" providerId="ADAL" clId="{0675011B-9152-43F1-8A73-C9007FB87AE6}" dt="2023-03-15T18:11:36.974" v="4003" actId="1076"/>
          <ac:spMkLst>
            <pc:docMk/>
            <pc:sldMk cId="2778535138" sldId="343"/>
            <ac:spMk id="10" creationId="{29AEC78D-2B86-8AFD-F2CB-1ADCC2FBA8E9}"/>
          </ac:spMkLst>
        </pc:spChg>
        <pc:picChg chg="add mod">
          <ac:chgData name="Isabella Giorgio" userId="1d514ece-7b7b-43cd-b96a-1920a9068800" providerId="ADAL" clId="{0675011B-9152-43F1-8A73-C9007FB87AE6}" dt="2023-03-15T18:11:31.809" v="4002" actId="1076"/>
          <ac:picMkLst>
            <pc:docMk/>
            <pc:sldMk cId="2778535138" sldId="343"/>
            <ac:picMk id="4" creationId="{7F650DE5-EFBE-C806-08D9-47881048163F}"/>
          </ac:picMkLst>
        </pc:picChg>
        <pc:picChg chg="del">
          <ac:chgData name="Isabella Giorgio" userId="1d514ece-7b7b-43cd-b96a-1920a9068800" providerId="ADAL" clId="{0675011B-9152-43F1-8A73-C9007FB87AE6}" dt="2023-03-15T18:09:43.174" v="3813" actId="478"/>
          <ac:picMkLst>
            <pc:docMk/>
            <pc:sldMk cId="2778535138" sldId="343"/>
            <ac:picMk id="7" creationId="{4DFDB672-AC42-02D3-BCC8-403DB06EA61C}"/>
          </ac:picMkLst>
        </pc:picChg>
        <pc:cxnChg chg="add mod">
          <ac:chgData name="Isabella Giorgio" userId="1d514ece-7b7b-43cd-b96a-1920a9068800" providerId="ADAL" clId="{0675011B-9152-43F1-8A73-C9007FB87AE6}" dt="2023-03-15T18:12:01.358" v="4008" actId="1582"/>
          <ac:cxnSpMkLst>
            <pc:docMk/>
            <pc:sldMk cId="2778535138" sldId="343"/>
            <ac:cxnSpMk id="12" creationId="{DCAF2EB6-2DD3-0E3F-7097-3CC92D8AF15B}"/>
          </ac:cxnSpMkLst>
        </pc:cxnChg>
        <pc:cxnChg chg="add mod">
          <ac:chgData name="Isabella Giorgio" userId="1d514ece-7b7b-43cd-b96a-1920a9068800" providerId="ADAL" clId="{0675011B-9152-43F1-8A73-C9007FB87AE6}" dt="2023-03-15T18:12:08.082" v="4010" actId="1076"/>
          <ac:cxnSpMkLst>
            <pc:docMk/>
            <pc:sldMk cId="2778535138" sldId="343"/>
            <ac:cxnSpMk id="13" creationId="{FC8953EA-6815-166E-4688-F4E9BAD57454}"/>
          </ac:cxnSpMkLst>
        </pc:cxnChg>
      </pc:sldChg>
      <pc:sldChg chg="addSp modSp add mod modNotesTx">
        <pc:chgData name="Isabella Giorgio" userId="1d514ece-7b7b-43cd-b96a-1920a9068800" providerId="ADAL" clId="{0675011B-9152-43F1-8A73-C9007FB87AE6}" dt="2023-03-17T16:39:27.056" v="10285"/>
        <pc:sldMkLst>
          <pc:docMk/>
          <pc:sldMk cId="2122218759" sldId="344"/>
        </pc:sldMkLst>
        <pc:picChg chg="mod">
          <ac:chgData name="Isabella Giorgio" userId="1d514ece-7b7b-43cd-b96a-1920a9068800" providerId="ADAL" clId="{0675011B-9152-43F1-8A73-C9007FB87AE6}" dt="2023-03-15T18:50:24.191" v="5140" actId="962"/>
          <ac:picMkLst>
            <pc:docMk/>
            <pc:sldMk cId="2122218759" sldId="344"/>
            <ac:picMk id="4" creationId="{7F650DE5-EFBE-C806-08D9-47881048163F}"/>
          </ac:picMkLst>
        </pc:picChg>
        <pc:picChg chg="add mod">
          <ac:chgData name="Isabella Giorgio" userId="1d514ece-7b7b-43cd-b96a-1920a9068800" providerId="ADAL" clId="{0675011B-9152-43F1-8A73-C9007FB87AE6}" dt="2023-03-17T16:39:27.056" v="10285"/>
          <ac:picMkLst>
            <pc:docMk/>
            <pc:sldMk cId="2122218759" sldId="344"/>
            <ac:picMk id="7" creationId="{9D1983FF-DA61-A121-7CEC-241F5EA22129}"/>
          </ac:picMkLst>
        </pc:picChg>
      </pc:sldChg>
      <pc:sldChg chg="addSp delSp modSp add mod modNotesTx">
        <pc:chgData name="Isabella Giorgio" userId="1d514ece-7b7b-43cd-b96a-1920a9068800" providerId="ADAL" clId="{0675011B-9152-43F1-8A73-C9007FB87AE6}" dt="2023-03-17T16:39:26" v="10284"/>
        <pc:sldMkLst>
          <pc:docMk/>
          <pc:sldMk cId="3333729605" sldId="345"/>
        </pc:sldMkLst>
        <pc:spChg chg="mod">
          <ac:chgData name="Isabella Giorgio" userId="1d514ece-7b7b-43cd-b96a-1920a9068800" providerId="ADAL" clId="{0675011B-9152-43F1-8A73-C9007FB87AE6}" dt="2023-03-17T09:17:08.668" v="9369" actId="14100"/>
          <ac:spMkLst>
            <pc:docMk/>
            <pc:sldMk cId="3333729605" sldId="345"/>
            <ac:spMk id="6" creationId="{372BAAA7-4AE8-779C-EA9D-6F7D17B6A61E}"/>
          </ac:spMkLst>
        </pc:spChg>
        <pc:spChg chg="del">
          <ac:chgData name="Isabella Giorgio" userId="1d514ece-7b7b-43cd-b96a-1920a9068800" providerId="ADAL" clId="{0675011B-9152-43F1-8A73-C9007FB87AE6}" dt="2023-03-15T18:13:33.092" v="4025" actId="478"/>
          <ac:spMkLst>
            <pc:docMk/>
            <pc:sldMk cId="3333729605" sldId="345"/>
            <ac:spMk id="18" creationId="{D73D0136-0FC6-0FF5-6114-143E792829A5}"/>
          </ac:spMkLst>
        </pc:spChg>
        <pc:grpChg chg="del">
          <ac:chgData name="Isabella Giorgio" userId="1d514ece-7b7b-43cd-b96a-1920a9068800" providerId="ADAL" clId="{0675011B-9152-43F1-8A73-C9007FB87AE6}" dt="2023-03-15T18:13:30.688" v="4023" actId="478"/>
          <ac:grpSpMkLst>
            <pc:docMk/>
            <pc:sldMk cId="3333729605" sldId="345"/>
            <ac:grpSpMk id="11" creationId="{AD3D501C-17EA-A0C5-0491-C829486BA6A8}"/>
          </ac:grpSpMkLst>
        </pc:grpChg>
        <pc:grpChg chg="del">
          <ac:chgData name="Isabella Giorgio" userId="1d514ece-7b7b-43cd-b96a-1920a9068800" providerId="ADAL" clId="{0675011B-9152-43F1-8A73-C9007FB87AE6}" dt="2023-03-15T18:13:31.963" v="4024" actId="478"/>
          <ac:grpSpMkLst>
            <pc:docMk/>
            <pc:sldMk cId="3333729605" sldId="345"/>
            <ac:grpSpMk id="20" creationId="{79CF33F4-9919-3F15-5ACB-562DD95E080A}"/>
          </ac:grpSpMkLst>
        </pc:grpChg>
        <pc:picChg chg="add mod">
          <ac:chgData name="Isabella Giorgio" userId="1d514ece-7b7b-43cd-b96a-1920a9068800" providerId="ADAL" clId="{0675011B-9152-43F1-8A73-C9007FB87AE6}" dt="2023-03-17T16:39:26" v="10284"/>
          <ac:picMkLst>
            <pc:docMk/>
            <pc:sldMk cId="3333729605" sldId="345"/>
            <ac:picMk id="3" creationId="{02470D90-FE67-4E84-C220-17F73CE4631C}"/>
          </ac:picMkLst>
        </pc:picChg>
      </pc:sldChg>
      <pc:sldChg chg="addSp delSp modSp add mod modNotesTx">
        <pc:chgData name="Isabella Giorgio" userId="1d514ece-7b7b-43cd-b96a-1920a9068800" providerId="ADAL" clId="{0675011B-9152-43F1-8A73-C9007FB87AE6}" dt="2023-03-17T16:39:28.070" v="10286"/>
        <pc:sldMkLst>
          <pc:docMk/>
          <pc:sldMk cId="1719164495" sldId="346"/>
        </pc:sldMkLst>
        <pc:spChg chg="mod">
          <ac:chgData name="Isabella Giorgio" userId="1d514ece-7b7b-43cd-b96a-1920a9068800" providerId="ADAL" clId="{0675011B-9152-43F1-8A73-C9007FB87AE6}" dt="2023-03-15T18:18:09.028" v="4102" actId="1076"/>
          <ac:spMkLst>
            <pc:docMk/>
            <pc:sldMk cId="1719164495" sldId="346"/>
            <ac:spMk id="6" creationId="{7B0FEE61-E11E-96BA-349D-28B71D909F92}"/>
          </ac:spMkLst>
        </pc:spChg>
        <pc:spChg chg="mod">
          <ac:chgData name="Isabella Giorgio" userId="1d514ece-7b7b-43cd-b96a-1920a9068800" providerId="ADAL" clId="{0675011B-9152-43F1-8A73-C9007FB87AE6}" dt="2023-03-15T18:18:43.224" v="4116" actId="14100"/>
          <ac:spMkLst>
            <pc:docMk/>
            <pc:sldMk cId="1719164495" sldId="346"/>
            <ac:spMk id="8" creationId="{A2EC469E-AF76-F4CE-8DBF-1B7A6F2BD8B3}"/>
          </ac:spMkLst>
        </pc:spChg>
        <pc:spChg chg="mod">
          <ac:chgData name="Isabella Giorgio" userId="1d514ece-7b7b-43cd-b96a-1920a9068800" providerId="ADAL" clId="{0675011B-9152-43F1-8A73-C9007FB87AE6}" dt="2023-03-15T18:18:23.493" v="4106" actId="14100"/>
          <ac:spMkLst>
            <pc:docMk/>
            <pc:sldMk cId="1719164495" sldId="346"/>
            <ac:spMk id="9" creationId="{B1B9590B-5DF7-962F-B9CE-F82A3DF0EE24}"/>
          </ac:spMkLst>
        </pc:spChg>
        <pc:spChg chg="del">
          <ac:chgData name="Isabella Giorgio" userId="1d514ece-7b7b-43cd-b96a-1920a9068800" providerId="ADAL" clId="{0675011B-9152-43F1-8A73-C9007FB87AE6}" dt="2023-03-15T18:16:45.109" v="4086" actId="478"/>
          <ac:spMkLst>
            <pc:docMk/>
            <pc:sldMk cId="1719164495" sldId="346"/>
            <ac:spMk id="10" creationId="{29AEC78D-2B86-8AFD-F2CB-1ADCC2FBA8E9}"/>
          </ac:spMkLst>
        </pc:spChg>
        <pc:picChg chg="add mod">
          <ac:chgData name="Isabella Giorgio" userId="1d514ece-7b7b-43cd-b96a-1920a9068800" providerId="ADAL" clId="{0675011B-9152-43F1-8A73-C9007FB87AE6}" dt="2023-03-17T16:39:28.070" v="10286"/>
          <ac:picMkLst>
            <pc:docMk/>
            <pc:sldMk cId="1719164495" sldId="346"/>
            <ac:picMk id="4" creationId="{636FCAE4-1142-6CFA-D186-A2E722759E3F}"/>
          </ac:picMkLst>
        </pc:picChg>
        <pc:picChg chg="del">
          <ac:chgData name="Isabella Giorgio" userId="1d514ece-7b7b-43cd-b96a-1920a9068800" providerId="ADAL" clId="{0675011B-9152-43F1-8A73-C9007FB87AE6}" dt="2023-03-15T18:14:34.048" v="4081" actId="478"/>
          <ac:picMkLst>
            <pc:docMk/>
            <pc:sldMk cId="1719164495" sldId="346"/>
            <ac:picMk id="4" creationId="{7F650DE5-EFBE-C806-08D9-47881048163F}"/>
          </ac:picMkLst>
        </pc:picChg>
        <pc:picChg chg="add mod ord">
          <ac:chgData name="Isabella Giorgio" userId="1d514ece-7b7b-43cd-b96a-1920a9068800" providerId="ADAL" clId="{0675011B-9152-43F1-8A73-C9007FB87AE6}" dt="2023-03-15T18:49:35.748" v="4890" actId="962"/>
          <ac:picMkLst>
            <pc:docMk/>
            <pc:sldMk cId="1719164495" sldId="346"/>
            <ac:picMk id="11" creationId="{C6D89233-A47E-9976-0FBC-330B0BC57916}"/>
          </ac:picMkLst>
        </pc:picChg>
        <pc:picChg chg="add mod ord">
          <ac:chgData name="Isabella Giorgio" userId="1d514ece-7b7b-43cd-b96a-1920a9068800" providerId="ADAL" clId="{0675011B-9152-43F1-8A73-C9007FB87AE6}" dt="2023-03-15T18:49:32.202" v="4888" actId="962"/>
          <ac:picMkLst>
            <pc:docMk/>
            <pc:sldMk cId="1719164495" sldId="346"/>
            <ac:picMk id="15" creationId="{C46EF24D-CAC6-872F-C003-DF606B6EB0B7}"/>
          </ac:picMkLst>
        </pc:picChg>
        <pc:cxnChg chg="mod">
          <ac:chgData name="Isabella Giorgio" userId="1d514ece-7b7b-43cd-b96a-1920a9068800" providerId="ADAL" clId="{0675011B-9152-43F1-8A73-C9007FB87AE6}" dt="2023-03-15T18:18:57.593" v="4119" actId="1076"/>
          <ac:cxnSpMkLst>
            <pc:docMk/>
            <pc:sldMk cId="1719164495" sldId="346"/>
            <ac:cxnSpMk id="12" creationId="{DCAF2EB6-2DD3-0E3F-7097-3CC92D8AF15B}"/>
          </ac:cxnSpMkLst>
        </pc:cxnChg>
        <pc:cxnChg chg="mod">
          <ac:chgData name="Isabella Giorgio" userId="1d514ece-7b7b-43cd-b96a-1920a9068800" providerId="ADAL" clId="{0675011B-9152-43F1-8A73-C9007FB87AE6}" dt="2023-03-15T18:18:25.598" v="4107" actId="1076"/>
          <ac:cxnSpMkLst>
            <pc:docMk/>
            <pc:sldMk cId="1719164495" sldId="346"/>
            <ac:cxnSpMk id="13" creationId="{FC8953EA-6815-166E-4688-F4E9BAD57454}"/>
          </ac:cxnSpMkLst>
        </pc:cxnChg>
      </pc:sldChg>
      <pc:sldChg chg="addSp delSp modSp add mod modNotesTx">
        <pc:chgData name="Isabella Giorgio" userId="1d514ece-7b7b-43cd-b96a-1920a9068800" providerId="ADAL" clId="{0675011B-9152-43F1-8A73-C9007FB87AE6}" dt="2023-03-17T16:39:28.968" v="10287"/>
        <pc:sldMkLst>
          <pc:docMk/>
          <pc:sldMk cId="832502692" sldId="347"/>
        </pc:sldMkLst>
        <pc:spChg chg="mod">
          <ac:chgData name="Isabella Giorgio" userId="1d514ece-7b7b-43cd-b96a-1920a9068800" providerId="ADAL" clId="{0675011B-9152-43F1-8A73-C9007FB87AE6}" dt="2023-03-15T18:19:28.581" v="4125"/>
          <ac:spMkLst>
            <pc:docMk/>
            <pc:sldMk cId="832502692" sldId="347"/>
            <ac:spMk id="2" creationId="{45BCFED3-F777-9772-3716-18C1AA19D790}"/>
          </ac:spMkLst>
        </pc:spChg>
        <pc:spChg chg="add del mod">
          <ac:chgData name="Isabella Giorgio" userId="1d514ece-7b7b-43cd-b96a-1920a9068800" providerId="ADAL" clId="{0675011B-9152-43F1-8A73-C9007FB87AE6}" dt="2023-03-15T18:38:43.048" v="4162" actId="478"/>
          <ac:spMkLst>
            <pc:docMk/>
            <pc:sldMk cId="832502692" sldId="347"/>
            <ac:spMk id="3" creationId="{2328E229-E934-BB7F-431D-C091FAC681F3}"/>
          </ac:spMkLst>
        </pc:spChg>
        <pc:spChg chg="del">
          <ac:chgData name="Isabella Giorgio" userId="1d514ece-7b7b-43cd-b96a-1920a9068800" providerId="ADAL" clId="{0675011B-9152-43F1-8A73-C9007FB87AE6}" dt="2023-03-15T18:19:59.109" v="4127" actId="478"/>
          <ac:spMkLst>
            <pc:docMk/>
            <pc:sldMk cId="832502692" sldId="347"/>
            <ac:spMk id="6" creationId="{372BAAA7-4AE8-779C-EA9D-6F7D17B6A61E}"/>
          </ac:spMkLst>
        </pc:spChg>
        <pc:spChg chg="mod">
          <ac:chgData name="Isabella Giorgio" userId="1d514ece-7b7b-43cd-b96a-1920a9068800" providerId="ADAL" clId="{0675011B-9152-43F1-8A73-C9007FB87AE6}" dt="2023-03-15T18:38:36.583" v="4160" actId="1076"/>
          <ac:spMkLst>
            <pc:docMk/>
            <pc:sldMk cId="832502692" sldId="347"/>
            <ac:spMk id="7" creationId="{8AD92974-71D7-E89F-B5E8-31BBBA9B06BD}"/>
          </ac:spMkLst>
        </pc:spChg>
        <pc:spChg chg="mod topLvl">
          <ac:chgData name="Isabella Giorgio" userId="1d514ece-7b7b-43cd-b96a-1920a9068800" providerId="ADAL" clId="{0675011B-9152-43F1-8A73-C9007FB87AE6}" dt="2023-03-15T18:50:04.236" v="4968" actId="962"/>
          <ac:spMkLst>
            <pc:docMk/>
            <pc:sldMk cId="832502692" sldId="347"/>
            <ac:spMk id="10" creationId="{AB937C9D-C7DD-0E1F-2BD3-7C6AD02E62EB}"/>
          </ac:spMkLst>
        </pc:spChg>
        <pc:spChg chg="del mod">
          <ac:chgData name="Isabella Giorgio" userId="1d514ece-7b7b-43cd-b96a-1920a9068800" providerId="ADAL" clId="{0675011B-9152-43F1-8A73-C9007FB87AE6}" dt="2023-03-15T18:37:58.458" v="4131" actId="478"/>
          <ac:spMkLst>
            <pc:docMk/>
            <pc:sldMk cId="832502692" sldId="347"/>
            <ac:spMk id="11" creationId="{F5F8A9A7-95A5-5532-29AF-605A471D263C}"/>
          </ac:spMkLst>
        </pc:spChg>
        <pc:spChg chg="del mod topLvl">
          <ac:chgData name="Isabella Giorgio" userId="1d514ece-7b7b-43cd-b96a-1920a9068800" providerId="ADAL" clId="{0675011B-9152-43F1-8A73-C9007FB87AE6}" dt="2023-03-15T18:38:00.740" v="4132" actId="478"/>
          <ac:spMkLst>
            <pc:docMk/>
            <pc:sldMk cId="832502692" sldId="347"/>
            <ac:spMk id="12" creationId="{9A2A6F41-D113-7AB5-24B1-70BF43F00F97}"/>
          </ac:spMkLst>
        </pc:spChg>
        <pc:spChg chg="add del mod">
          <ac:chgData name="Isabella Giorgio" userId="1d514ece-7b7b-43cd-b96a-1920a9068800" providerId="ADAL" clId="{0675011B-9152-43F1-8A73-C9007FB87AE6}" dt="2023-03-15T18:38:50.799" v="4166" actId="478"/>
          <ac:spMkLst>
            <pc:docMk/>
            <pc:sldMk cId="832502692" sldId="347"/>
            <ac:spMk id="13" creationId="{B031D20C-1D1A-7B97-240E-0AF15703F8BE}"/>
          </ac:spMkLst>
        </pc:spChg>
        <pc:spChg chg="mod">
          <ac:chgData name="Isabella Giorgio" userId="1d514ece-7b7b-43cd-b96a-1920a9068800" providerId="ADAL" clId="{0675011B-9152-43F1-8A73-C9007FB87AE6}" dt="2023-03-15T18:37:51.593" v="4128"/>
          <ac:spMkLst>
            <pc:docMk/>
            <pc:sldMk cId="832502692" sldId="347"/>
            <ac:spMk id="15" creationId="{AD4F2C84-2030-2682-6AAF-46A9C6DABB57}"/>
          </ac:spMkLst>
        </pc:spChg>
        <pc:spChg chg="mod">
          <ac:chgData name="Isabella Giorgio" userId="1d514ece-7b7b-43cd-b96a-1920a9068800" providerId="ADAL" clId="{0675011B-9152-43F1-8A73-C9007FB87AE6}" dt="2023-03-15T18:37:51.593" v="4128"/>
          <ac:spMkLst>
            <pc:docMk/>
            <pc:sldMk cId="832502692" sldId="347"/>
            <ac:spMk id="16" creationId="{2CCEF80A-F53B-5846-AAAD-D823095F7876}"/>
          </ac:spMkLst>
        </pc:spChg>
        <pc:spChg chg="mod">
          <ac:chgData name="Isabella Giorgio" userId="1d514ece-7b7b-43cd-b96a-1920a9068800" providerId="ADAL" clId="{0675011B-9152-43F1-8A73-C9007FB87AE6}" dt="2023-03-15T18:37:51.593" v="4128"/>
          <ac:spMkLst>
            <pc:docMk/>
            <pc:sldMk cId="832502692" sldId="347"/>
            <ac:spMk id="17" creationId="{3564F341-DA7F-C12B-AFAD-AC36624FA6ED}"/>
          </ac:spMkLst>
        </pc:spChg>
        <pc:spChg chg="add mod">
          <ac:chgData name="Isabella Giorgio" userId="1d514ece-7b7b-43cd-b96a-1920a9068800" providerId="ADAL" clId="{0675011B-9152-43F1-8A73-C9007FB87AE6}" dt="2023-03-15T18:50:13.620" v="5062" actId="962"/>
          <ac:spMkLst>
            <pc:docMk/>
            <pc:sldMk cId="832502692" sldId="347"/>
            <ac:spMk id="18" creationId="{52DA32BB-BF60-4BC9-DB0F-03AF1F987F6E}"/>
          </ac:spMkLst>
        </pc:spChg>
        <pc:grpChg chg="add del mod">
          <ac:chgData name="Isabella Giorgio" userId="1d514ece-7b7b-43cd-b96a-1920a9068800" providerId="ADAL" clId="{0675011B-9152-43F1-8A73-C9007FB87AE6}" dt="2023-03-15T18:38:00.740" v="4132" actId="478"/>
          <ac:grpSpMkLst>
            <pc:docMk/>
            <pc:sldMk cId="832502692" sldId="347"/>
            <ac:grpSpMk id="8" creationId="{4C26859F-C8B4-C057-8A5D-671206863D9A}"/>
          </ac:grpSpMkLst>
        </pc:grpChg>
        <pc:grpChg chg="add del mod">
          <ac:chgData name="Isabella Giorgio" userId="1d514ece-7b7b-43cd-b96a-1920a9068800" providerId="ADAL" clId="{0675011B-9152-43F1-8A73-C9007FB87AE6}" dt="2023-03-15T18:38:39.216" v="4161" actId="478"/>
          <ac:grpSpMkLst>
            <pc:docMk/>
            <pc:sldMk cId="832502692" sldId="347"/>
            <ac:grpSpMk id="14" creationId="{F2B11162-34B5-68A4-6D3A-A667DEF034EE}"/>
          </ac:grpSpMkLst>
        </pc:grpChg>
        <pc:picChg chg="add mod">
          <ac:chgData name="Isabella Giorgio" userId="1d514ece-7b7b-43cd-b96a-1920a9068800" providerId="ADAL" clId="{0675011B-9152-43F1-8A73-C9007FB87AE6}" dt="2023-03-17T16:39:28.968" v="10287"/>
          <ac:picMkLst>
            <pc:docMk/>
            <pc:sldMk cId="832502692" sldId="347"/>
            <ac:picMk id="3" creationId="{1FD5D947-7C17-729F-90B3-E47DEB8F9C4F}"/>
          </ac:picMkLst>
        </pc:picChg>
      </pc:sldChg>
      <pc:sldChg chg="addSp delSp modSp add mod modNotesTx">
        <pc:chgData name="Isabella Giorgio" userId="1d514ece-7b7b-43cd-b96a-1920a9068800" providerId="ADAL" clId="{0675011B-9152-43F1-8A73-C9007FB87AE6}" dt="2023-03-17T16:39:29.880" v="10288"/>
        <pc:sldMkLst>
          <pc:docMk/>
          <pc:sldMk cId="3930471330" sldId="348"/>
        </pc:sldMkLst>
        <pc:spChg chg="mod">
          <ac:chgData name="Isabella Giorgio" userId="1d514ece-7b7b-43cd-b96a-1920a9068800" providerId="ADAL" clId="{0675011B-9152-43F1-8A73-C9007FB87AE6}" dt="2023-03-15T18:39:34.786" v="4182" actId="14100"/>
          <ac:spMkLst>
            <pc:docMk/>
            <pc:sldMk cId="3930471330" sldId="348"/>
            <ac:spMk id="2" creationId="{45BCFED3-F777-9772-3716-18C1AA19D790}"/>
          </ac:spMkLst>
        </pc:spChg>
        <pc:spChg chg="del">
          <ac:chgData name="Isabella Giorgio" userId="1d514ece-7b7b-43cd-b96a-1920a9068800" providerId="ADAL" clId="{0675011B-9152-43F1-8A73-C9007FB87AE6}" dt="2023-03-15T18:40:13.631" v="4187" actId="478"/>
          <ac:spMkLst>
            <pc:docMk/>
            <pc:sldMk cId="3930471330" sldId="348"/>
            <ac:spMk id="10" creationId="{AB937C9D-C7DD-0E1F-2BD3-7C6AD02E62EB}"/>
          </ac:spMkLst>
        </pc:spChg>
        <pc:spChg chg="mod">
          <ac:chgData name="Isabella Giorgio" userId="1d514ece-7b7b-43cd-b96a-1920a9068800" providerId="ADAL" clId="{0675011B-9152-43F1-8A73-C9007FB87AE6}" dt="2023-03-15T18:40:12.088" v="4186"/>
          <ac:spMkLst>
            <pc:docMk/>
            <pc:sldMk cId="3930471330" sldId="348"/>
            <ac:spMk id="11" creationId="{0E400910-BC36-8E88-CDB5-A288120C126F}"/>
          </ac:spMkLst>
        </pc:spChg>
        <pc:spChg chg="mod">
          <ac:chgData name="Isabella Giorgio" userId="1d514ece-7b7b-43cd-b96a-1920a9068800" providerId="ADAL" clId="{0675011B-9152-43F1-8A73-C9007FB87AE6}" dt="2023-03-15T18:40:12.088" v="4186"/>
          <ac:spMkLst>
            <pc:docMk/>
            <pc:sldMk cId="3930471330" sldId="348"/>
            <ac:spMk id="12" creationId="{8D222639-4854-3197-D4C8-E3D5D0134260}"/>
          </ac:spMkLst>
        </pc:spChg>
        <pc:spChg chg="mod">
          <ac:chgData name="Isabella Giorgio" userId="1d514ece-7b7b-43cd-b96a-1920a9068800" providerId="ADAL" clId="{0675011B-9152-43F1-8A73-C9007FB87AE6}" dt="2023-03-15T18:40:12.088" v="4186"/>
          <ac:spMkLst>
            <pc:docMk/>
            <pc:sldMk cId="3930471330" sldId="348"/>
            <ac:spMk id="13" creationId="{118F275C-3E8D-961F-CB5C-02D0DCC95E87}"/>
          </ac:spMkLst>
        </pc:spChg>
        <pc:spChg chg="mod">
          <ac:chgData name="Isabella Giorgio" userId="1d514ece-7b7b-43cd-b96a-1920a9068800" providerId="ADAL" clId="{0675011B-9152-43F1-8A73-C9007FB87AE6}" dt="2023-03-15T18:40:12.088" v="4186"/>
          <ac:spMkLst>
            <pc:docMk/>
            <pc:sldMk cId="3930471330" sldId="348"/>
            <ac:spMk id="14" creationId="{160D60FE-F3D6-0713-B742-50866FA1EFA5}"/>
          </ac:spMkLst>
        </pc:spChg>
        <pc:spChg chg="mod">
          <ac:chgData name="Isabella Giorgio" userId="1d514ece-7b7b-43cd-b96a-1920a9068800" providerId="ADAL" clId="{0675011B-9152-43F1-8A73-C9007FB87AE6}" dt="2023-03-15T18:40:12.088" v="4186"/>
          <ac:spMkLst>
            <pc:docMk/>
            <pc:sldMk cId="3930471330" sldId="348"/>
            <ac:spMk id="15" creationId="{323E04D7-1F19-F10C-8C92-7C0A7E9FB02C}"/>
          </ac:spMkLst>
        </pc:spChg>
        <pc:spChg chg="mod">
          <ac:chgData name="Isabella Giorgio" userId="1d514ece-7b7b-43cd-b96a-1920a9068800" providerId="ADAL" clId="{0675011B-9152-43F1-8A73-C9007FB87AE6}" dt="2023-03-15T18:40:12.088" v="4186"/>
          <ac:spMkLst>
            <pc:docMk/>
            <pc:sldMk cId="3930471330" sldId="348"/>
            <ac:spMk id="16" creationId="{10532739-446D-EE55-74D5-663362B751DF}"/>
          </ac:spMkLst>
        </pc:spChg>
        <pc:spChg chg="del">
          <ac:chgData name="Isabella Giorgio" userId="1d514ece-7b7b-43cd-b96a-1920a9068800" providerId="ADAL" clId="{0675011B-9152-43F1-8A73-C9007FB87AE6}" dt="2023-03-15T18:40:21.324" v="4189" actId="478"/>
          <ac:spMkLst>
            <pc:docMk/>
            <pc:sldMk cId="3930471330" sldId="348"/>
            <ac:spMk id="18" creationId="{52DA32BB-BF60-4BC9-DB0F-03AF1F987F6E}"/>
          </ac:spMkLst>
        </pc:spChg>
        <pc:spChg chg="mod">
          <ac:chgData name="Isabella Giorgio" userId="1d514ece-7b7b-43cd-b96a-1920a9068800" providerId="ADAL" clId="{0675011B-9152-43F1-8A73-C9007FB87AE6}" dt="2023-03-15T18:40:19.134" v="4188"/>
          <ac:spMkLst>
            <pc:docMk/>
            <pc:sldMk cId="3930471330" sldId="348"/>
            <ac:spMk id="21" creationId="{99C2670C-3DDC-0BA6-F9E3-01B6BCA0B40D}"/>
          </ac:spMkLst>
        </pc:spChg>
        <pc:spChg chg="mod">
          <ac:chgData name="Isabella Giorgio" userId="1d514ece-7b7b-43cd-b96a-1920a9068800" providerId="ADAL" clId="{0675011B-9152-43F1-8A73-C9007FB87AE6}" dt="2023-03-15T18:40:19.134" v="4188"/>
          <ac:spMkLst>
            <pc:docMk/>
            <pc:sldMk cId="3930471330" sldId="348"/>
            <ac:spMk id="22" creationId="{39E71149-18E3-ACB8-DA0F-28038D35E16F}"/>
          </ac:spMkLst>
        </pc:spChg>
        <pc:spChg chg="mod">
          <ac:chgData name="Isabella Giorgio" userId="1d514ece-7b7b-43cd-b96a-1920a9068800" providerId="ADAL" clId="{0675011B-9152-43F1-8A73-C9007FB87AE6}" dt="2023-03-15T18:40:19.134" v="4188"/>
          <ac:spMkLst>
            <pc:docMk/>
            <pc:sldMk cId="3930471330" sldId="348"/>
            <ac:spMk id="23" creationId="{E04EFCEA-0344-1F2E-0547-EFBB5D89F79A}"/>
          </ac:spMkLst>
        </pc:spChg>
        <pc:spChg chg="mod">
          <ac:chgData name="Isabella Giorgio" userId="1d514ece-7b7b-43cd-b96a-1920a9068800" providerId="ADAL" clId="{0675011B-9152-43F1-8A73-C9007FB87AE6}" dt="2023-03-15T18:40:19.134" v="4188"/>
          <ac:spMkLst>
            <pc:docMk/>
            <pc:sldMk cId="3930471330" sldId="348"/>
            <ac:spMk id="24" creationId="{3642EFF0-9C98-FF8B-9BE4-C7E818FBCF5E}"/>
          </ac:spMkLst>
        </pc:spChg>
        <pc:spChg chg="mod">
          <ac:chgData name="Isabella Giorgio" userId="1d514ece-7b7b-43cd-b96a-1920a9068800" providerId="ADAL" clId="{0675011B-9152-43F1-8A73-C9007FB87AE6}" dt="2023-03-15T18:40:19.134" v="4188"/>
          <ac:spMkLst>
            <pc:docMk/>
            <pc:sldMk cId="3930471330" sldId="348"/>
            <ac:spMk id="25" creationId="{1761D01E-C811-C6EB-EB66-C86714068489}"/>
          </ac:spMkLst>
        </pc:spChg>
        <pc:spChg chg="mod">
          <ac:chgData name="Isabella Giorgio" userId="1d514ece-7b7b-43cd-b96a-1920a9068800" providerId="ADAL" clId="{0675011B-9152-43F1-8A73-C9007FB87AE6}" dt="2023-03-15T18:40:19.134" v="4188"/>
          <ac:spMkLst>
            <pc:docMk/>
            <pc:sldMk cId="3930471330" sldId="348"/>
            <ac:spMk id="26" creationId="{34720D48-D15F-DDDC-C821-5E296839706E}"/>
          </ac:spMkLst>
        </pc:spChg>
        <pc:spChg chg="add mod">
          <ac:chgData name="Isabella Giorgio" userId="1d514ece-7b7b-43cd-b96a-1920a9068800" providerId="ADAL" clId="{0675011B-9152-43F1-8A73-C9007FB87AE6}" dt="2023-03-15T18:41:00.715" v="4230" actId="1076"/>
          <ac:spMkLst>
            <pc:docMk/>
            <pc:sldMk cId="3930471330" sldId="348"/>
            <ac:spMk id="27" creationId="{BEC191E8-21C6-B113-15E9-63CDE39DB4C9}"/>
          </ac:spMkLst>
        </pc:spChg>
        <pc:spChg chg="add mod">
          <ac:chgData name="Isabella Giorgio" userId="1d514ece-7b7b-43cd-b96a-1920a9068800" providerId="ADAL" clId="{0675011B-9152-43F1-8A73-C9007FB87AE6}" dt="2023-03-15T18:41:17.098" v="4269" actId="1076"/>
          <ac:spMkLst>
            <pc:docMk/>
            <pc:sldMk cId="3930471330" sldId="348"/>
            <ac:spMk id="28" creationId="{0EF2D27F-4BEF-9504-5E60-56C44A7AB542}"/>
          </ac:spMkLst>
        </pc:spChg>
        <pc:grpChg chg="add mod">
          <ac:chgData name="Isabella Giorgio" userId="1d514ece-7b7b-43cd-b96a-1920a9068800" providerId="ADAL" clId="{0675011B-9152-43F1-8A73-C9007FB87AE6}" dt="2023-03-15T18:49:14.243" v="4768" actId="962"/>
          <ac:grpSpMkLst>
            <pc:docMk/>
            <pc:sldMk cId="3930471330" sldId="348"/>
            <ac:grpSpMk id="3" creationId="{A411BFA9-B887-0096-B2CB-A9F9659611C4}"/>
          </ac:grpSpMkLst>
        </pc:grpChg>
        <pc:grpChg chg="mod">
          <ac:chgData name="Isabella Giorgio" userId="1d514ece-7b7b-43cd-b96a-1920a9068800" providerId="ADAL" clId="{0675011B-9152-43F1-8A73-C9007FB87AE6}" dt="2023-03-15T18:40:12.088" v="4186"/>
          <ac:grpSpMkLst>
            <pc:docMk/>
            <pc:sldMk cId="3930471330" sldId="348"/>
            <ac:grpSpMk id="6" creationId="{3F00D669-A215-CB72-244E-770615B2B1A2}"/>
          </ac:grpSpMkLst>
        </pc:grpChg>
        <pc:grpChg chg="mod">
          <ac:chgData name="Isabella Giorgio" userId="1d514ece-7b7b-43cd-b96a-1920a9068800" providerId="ADAL" clId="{0675011B-9152-43F1-8A73-C9007FB87AE6}" dt="2023-03-15T18:40:12.088" v="4186"/>
          <ac:grpSpMkLst>
            <pc:docMk/>
            <pc:sldMk cId="3930471330" sldId="348"/>
            <ac:grpSpMk id="8" creationId="{F3AC09C1-BF8A-666A-80E7-8CFF1B1CBC69}"/>
          </ac:grpSpMkLst>
        </pc:grpChg>
        <pc:grpChg chg="add mod">
          <ac:chgData name="Isabella Giorgio" userId="1d514ece-7b7b-43cd-b96a-1920a9068800" providerId="ADAL" clId="{0675011B-9152-43F1-8A73-C9007FB87AE6}" dt="2023-03-15T18:48:52.031" v="4546" actId="962"/>
          <ac:grpSpMkLst>
            <pc:docMk/>
            <pc:sldMk cId="3930471330" sldId="348"/>
            <ac:grpSpMk id="17" creationId="{88F90CE2-CDE1-138A-4634-A3FC8E727B6B}"/>
          </ac:grpSpMkLst>
        </pc:grpChg>
        <pc:grpChg chg="mod">
          <ac:chgData name="Isabella Giorgio" userId="1d514ece-7b7b-43cd-b96a-1920a9068800" providerId="ADAL" clId="{0675011B-9152-43F1-8A73-C9007FB87AE6}" dt="2023-03-15T18:40:19.134" v="4188"/>
          <ac:grpSpMkLst>
            <pc:docMk/>
            <pc:sldMk cId="3930471330" sldId="348"/>
            <ac:grpSpMk id="19" creationId="{837C9E4C-C96E-7A64-4C49-3F0BED2758D5}"/>
          </ac:grpSpMkLst>
        </pc:grpChg>
        <pc:grpChg chg="mod">
          <ac:chgData name="Isabella Giorgio" userId="1d514ece-7b7b-43cd-b96a-1920a9068800" providerId="ADAL" clId="{0675011B-9152-43F1-8A73-C9007FB87AE6}" dt="2023-03-15T18:40:19.134" v="4188"/>
          <ac:grpSpMkLst>
            <pc:docMk/>
            <pc:sldMk cId="3930471330" sldId="348"/>
            <ac:grpSpMk id="20" creationId="{C1B13C48-74CB-6E2D-CF4D-E043A1C12C62}"/>
          </ac:grpSpMkLst>
        </pc:grpChg>
        <pc:picChg chg="add mod">
          <ac:chgData name="Isabella Giorgio" userId="1d514ece-7b7b-43cd-b96a-1920a9068800" providerId="ADAL" clId="{0675011B-9152-43F1-8A73-C9007FB87AE6}" dt="2023-03-17T16:39:29.880" v="10288"/>
          <ac:picMkLst>
            <pc:docMk/>
            <pc:sldMk cId="3930471330" sldId="348"/>
            <ac:picMk id="10" creationId="{841ECF6F-8C67-2882-7552-64DF206F2C49}"/>
          </ac:picMkLst>
        </pc:picChg>
      </pc:sldChg>
      <pc:sldChg chg="addSp delSp modSp add mod modNotesTx">
        <pc:chgData name="Isabella Giorgio" userId="1d514ece-7b7b-43cd-b96a-1920a9068800" providerId="ADAL" clId="{0675011B-9152-43F1-8A73-C9007FB87AE6}" dt="2023-03-17T16:39:30.696" v="10289"/>
        <pc:sldMkLst>
          <pc:docMk/>
          <pc:sldMk cId="1875747019" sldId="349"/>
        </pc:sldMkLst>
        <pc:spChg chg="mod">
          <ac:chgData name="Isabella Giorgio" userId="1d514ece-7b7b-43cd-b96a-1920a9068800" providerId="ADAL" clId="{0675011B-9152-43F1-8A73-C9007FB87AE6}" dt="2023-03-15T18:41:57.493" v="4305" actId="14100"/>
          <ac:spMkLst>
            <pc:docMk/>
            <pc:sldMk cId="1875747019" sldId="349"/>
            <ac:spMk id="2" creationId="{45BCFED3-F777-9772-3716-18C1AA19D790}"/>
          </ac:spMkLst>
        </pc:spChg>
        <pc:spChg chg="mod">
          <ac:chgData name="Isabella Giorgio" userId="1d514ece-7b7b-43cd-b96a-1920a9068800" providerId="ADAL" clId="{0675011B-9152-43F1-8A73-C9007FB87AE6}" dt="2023-03-15T18:45:00.657" v="4321" actId="20577"/>
          <ac:spMkLst>
            <pc:docMk/>
            <pc:sldMk cId="1875747019" sldId="349"/>
            <ac:spMk id="27" creationId="{BEC191E8-21C6-B113-15E9-63CDE39DB4C9}"/>
          </ac:spMkLst>
        </pc:spChg>
        <pc:spChg chg="mod">
          <ac:chgData name="Isabella Giorgio" userId="1d514ece-7b7b-43cd-b96a-1920a9068800" providerId="ADAL" clId="{0675011B-9152-43F1-8A73-C9007FB87AE6}" dt="2023-03-15T18:45:05.820" v="4337" actId="20577"/>
          <ac:spMkLst>
            <pc:docMk/>
            <pc:sldMk cId="1875747019" sldId="349"/>
            <ac:spMk id="28" creationId="{0EF2D27F-4BEF-9504-5E60-56C44A7AB542}"/>
          </ac:spMkLst>
        </pc:spChg>
        <pc:grpChg chg="del">
          <ac:chgData name="Isabella Giorgio" userId="1d514ece-7b7b-43cd-b96a-1920a9068800" providerId="ADAL" clId="{0675011B-9152-43F1-8A73-C9007FB87AE6}" dt="2023-03-15T18:45:35.312" v="4345" actId="478"/>
          <ac:grpSpMkLst>
            <pc:docMk/>
            <pc:sldMk cId="1875747019" sldId="349"/>
            <ac:grpSpMk id="3" creationId="{A411BFA9-B887-0096-B2CB-A9F9659611C4}"/>
          </ac:grpSpMkLst>
        </pc:grpChg>
        <pc:grpChg chg="del">
          <ac:chgData name="Isabella Giorgio" userId="1d514ece-7b7b-43cd-b96a-1920a9068800" providerId="ADAL" clId="{0675011B-9152-43F1-8A73-C9007FB87AE6}" dt="2023-03-15T18:45:34.653" v="4344" actId="478"/>
          <ac:grpSpMkLst>
            <pc:docMk/>
            <pc:sldMk cId="1875747019" sldId="349"/>
            <ac:grpSpMk id="17" creationId="{88F90CE2-CDE1-138A-4634-A3FC8E727B6B}"/>
          </ac:grpSpMkLst>
        </pc:grpChg>
        <pc:picChg chg="add mod">
          <ac:chgData name="Isabella Giorgio" userId="1d514ece-7b7b-43cd-b96a-1920a9068800" providerId="ADAL" clId="{0675011B-9152-43F1-8A73-C9007FB87AE6}" dt="2023-03-17T16:39:30.696" v="10289"/>
          <ac:picMkLst>
            <pc:docMk/>
            <pc:sldMk cId="1875747019" sldId="349"/>
            <ac:picMk id="3" creationId="{029F85BD-F7EB-FC55-BC41-A452B0BE3602}"/>
          </ac:picMkLst>
        </pc:picChg>
        <pc:picChg chg="add del mod">
          <ac:chgData name="Isabella Giorgio" userId="1d514ece-7b7b-43cd-b96a-1920a9068800" providerId="ADAL" clId="{0675011B-9152-43F1-8A73-C9007FB87AE6}" dt="2023-03-15T18:45:12.272" v="4343" actId="478"/>
          <ac:picMkLst>
            <pc:docMk/>
            <pc:sldMk cId="1875747019" sldId="349"/>
            <ac:picMk id="18" creationId="{EAE28928-EAC8-CFE4-5E61-71F683AF6B41}"/>
          </ac:picMkLst>
        </pc:picChg>
        <pc:picChg chg="add mod">
          <ac:chgData name="Isabella Giorgio" userId="1d514ece-7b7b-43cd-b96a-1920a9068800" providerId="ADAL" clId="{0675011B-9152-43F1-8A73-C9007FB87AE6}" dt="2023-03-15T18:53:08.023" v="5817" actId="962"/>
          <ac:picMkLst>
            <pc:docMk/>
            <pc:sldMk cId="1875747019" sldId="349"/>
            <ac:picMk id="30" creationId="{B602508C-F585-9BDE-79EA-39A479B25907}"/>
          </ac:picMkLst>
        </pc:picChg>
        <pc:picChg chg="add mod">
          <ac:chgData name="Isabella Giorgio" userId="1d514ece-7b7b-43cd-b96a-1920a9068800" providerId="ADAL" clId="{0675011B-9152-43F1-8A73-C9007FB87AE6}" dt="2023-03-15T18:53:13.218" v="5859" actId="962"/>
          <ac:picMkLst>
            <pc:docMk/>
            <pc:sldMk cId="1875747019" sldId="349"/>
            <ac:picMk id="32" creationId="{F592BB6E-DB75-A7D7-B5A8-D57C6084376A}"/>
          </ac:picMkLst>
        </pc:picChg>
      </pc:sldChg>
      <pc:sldChg chg="addSp delSp modSp add mod modNotesTx">
        <pc:chgData name="Isabella Giorgio" userId="1d514ece-7b7b-43cd-b96a-1920a9068800" providerId="ADAL" clId="{0675011B-9152-43F1-8A73-C9007FB87AE6}" dt="2023-03-17T16:39:31.661" v="10290"/>
        <pc:sldMkLst>
          <pc:docMk/>
          <pc:sldMk cId="4207891161" sldId="350"/>
        </pc:sldMkLst>
        <pc:spChg chg="mod">
          <ac:chgData name="Isabella Giorgio" userId="1d514ece-7b7b-43cd-b96a-1920a9068800" providerId="ADAL" clId="{0675011B-9152-43F1-8A73-C9007FB87AE6}" dt="2023-03-15T18:46:25.483" v="4365" actId="1076"/>
          <ac:spMkLst>
            <pc:docMk/>
            <pc:sldMk cId="4207891161" sldId="350"/>
            <ac:spMk id="2" creationId="{45BCFED3-F777-9772-3716-18C1AA19D790}"/>
          </ac:spMkLst>
        </pc:spChg>
        <pc:spChg chg="mod">
          <ac:chgData name="Isabella Giorgio" userId="1d514ece-7b7b-43cd-b96a-1920a9068800" providerId="ADAL" clId="{0675011B-9152-43F1-8A73-C9007FB87AE6}" dt="2023-03-15T18:48:15.343" v="4420" actId="1076"/>
          <ac:spMkLst>
            <pc:docMk/>
            <pc:sldMk cId="4207891161" sldId="350"/>
            <ac:spMk id="27" creationId="{BEC191E8-21C6-B113-15E9-63CDE39DB4C9}"/>
          </ac:spMkLst>
        </pc:spChg>
        <pc:spChg chg="del">
          <ac:chgData name="Isabella Giorgio" userId="1d514ece-7b7b-43cd-b96a-1920a9068800" providerId="ADAL" clId="{0675011B-9152-43F1-8A73-C9007FB87AE6}" dt="2023-03-15T18:47:23.340" v="4368" actId="478"/>
          <ac:spMkLst>
            <pc:docMk/>
            <pc:sldMk cId="4207891161" sldId="350"/>
            <ac:spMk id="28" creationId="{0EF2D27F-4BEF-9504-5E60-56C44A7AB542}"/>
          </ac:spMkLst>
        </pc:spChg>
        <pc:picChg chg="add mod">
          <ac:chgData name="Isabella Giorgio" userId="1d514ece-7b7b-43cd-b96a-1920a9068800" providerId="ADAL" clId="{0675011B-9152-43F1-8A73-C9007FB87AE6}" dt="2023-03-15T18:47:43.224" v="4370" actId="1076"/>
          <ac:picMkLst>
            <pc:docMk/>
            <pc:sldMk cId="4207891161" sldId="350"/>
            <ac:picMk id="3" creationId="{A643B3AA-715C-86DE-DBC1-6F810FCB0F5A}"/>
          </ac:picMkLst>
        </pc:picChg>
        <pc:picChg chg="add mod">
          <ac:chgData name="Isabella Giorgio" userId="1d514ece-7b7b-43cd-b96a-1920a9068800" providerId="ADAL" clId="{0675011B-9152-43F1-8A73-C9007FB87AE6}" dt="2023-03-17T16:39:31.661" v="10290"/>
          <ac:picMkLst>
            <pc:docMk/>
            <pc:sldMk cId="4207891161" sldId="350"/>
            <ac:picMk id="6" creationId="{BDBE7557-C4CF-7902-D3B6-BDC9E88B57E8}"/>
          </ac:picMkLst>
        </pc:picChg>
        <pc:picChg chg="del">
          <ac:chgData name="Isabella Giorgio" userId="1d514ece-7b7b-43cd-b96a-1920a9068800" providerId="ADAL" clId="{0675011B-9152-43F1-8A73-C9007FB87AE6}" dt="2023-03-15T18:47:20.676" v="4366" actId="478"/>
          <ac:picMkLst>
            <pc:docMk/>
            <pc:sldMk cId="4207891161" sldId="350"/>
            <ac:picMk id="30" creationId="{B602508C-F585-9BDE-79EA-39A479B25907}"/>
          </ac:picMkLst>
        </pc:picChg>
        <pc:picChg chg="del">
          <ac:chgData name="Isabella Giorgio" userId="1d514ece-7b7b-43cd-b96a-1920a9068800" providerId="ADAL" clId="{0675011B-9152-43F1-8A73-C9007FB87AE6}" dt="2023-03-15T18:47:21.227" v="4367" actId="478"/>
          <ac:picMkLst>
            <pc:docMk/>
            <pc:sldMk cId="4207891161" sldId="350"/>
            <ac:picMk id="32" creationId="{F592BB6E-DB75-A7D7-B5A8-D57C6084376A}"/>
          </ac:picMkLst>
        </pc:picChg>
      </pc:sldChg>
      <pc:sldChg chg="add del">
        <pc:chgData name="Isabella Giorgio" userId="1d514ece-7b7b-43cd-b96a-1920a9068800" providerId="ADAL" clId="{0675011B-9152-43F1-8A73-C9007FB87AE6}" dt="2023-03-15T18:53:23.619" v="5861" actId="47"/>
        <pc:sldMkLst>
          <pc:docMk/>
          <pc:sldMk cId="781424576" sldId="351"/>
        </pc:sldMkLst>
      </pc:sldChg>
      <pc:sldChg chg="addSp delSp modSp add mod modNotesTx">
        <pc:chgData name="Isabella Giorgio" userId="1d514ece-7b7b-43cd-b96a-1920a9068800" providerId="ADAL" clId="{0675011B-9152-43F1-8A73-C9007FB87AE6}" dt="2023-03-17T16:39:32.574" v="10291"/>
        <pc:sldMkLst>
          <pc:docMk/>
          <pc:sldMk cId="1040695091" sldId="351"/>
        </pc:sldMkLst>
        <pc:spChg chg="mod">
          <ac:chgData name="Isabella Giorgio" userId="1d514ece-7b7b-43cd-b96a-1920a9068800" providerId="ADAL" clId="{0675011B-9152-43F1-8A73-C9007FB87AE6}" dt="2023-03-15T18:53:52.235" v="5868" actId="20577"/>
          <ac:spMkLst>
            <pc:docMk/>
            <pc:sldMk cId="1040695091" sldId="351"/>
            <ac:spMk id="2" creationId="{45BCFED3-F777-9772-3716-18C1AA19D790}"/>
          </ac:spMkLst>
        </pc:spChg>
        <pc:spChg chg="mod">
          <ac:chgData name="Isabella Giorgio" userId="1d514ece-7b7b-43cd-b96a-1920a9068800" providerId="ADAL" clId="{0675011B-9152-43F1-8A73-C9007FB87AE6}" dt="2023-03-15T18:54:12.017" v="5881" actId="1076"/>
          <ac:spMkLst>
            <pc:docMk/>
            <pc:sldMk cId="1040695091" sldId="351"/>
            <ac:spMk id="3" creationId="{8441F76E-47AF-F3D2-1C97-AB66A49B3CB7}"/>
          </ac:spMkLst>
        </pc:spChg>
        <pc:spChg chg="mod">
          <ac:chgData name="Isabella Giorgio" userId="1d514ece-7b7b-43cd-b96a-1920a9068800" providerId="ADAL" clId="{0675011B-9152-43F1-8A73-C9007FB87AE6}" dt="2023-03-15T18:54:13.897" v="5882" actId="1076"/>
          <ac:spMkLst>
            <pc:docMk/>
            <pc:sldMk cId="1040695091" sldId="351"/>
            <ac:spMk id="8" creationId="{55B3B38A-FF0F-04F4-9934-242664447894}"/>
          </ac:spMkLst>
        </pc:spChg>
        <pc:spChg chg="add mod">
          <ac:chgData name="Isabella Giorgio" userId="1d514ece-7b7b-43cd-b96a-1920a9068800" providerId="ADAL" clId="{0675011B-9152-43F1-8A73-C9007FB87AE6}" dt="2023-03-15T18:54:53.047" v="5987" actId="164"/>
          <ac:spMkLst>
            <pc:docMk/>
            <pc:sldMk cId="1040695091" sldId="351"/>
            <ac:spMk id="11" creationId="{14152803-5C41-1EB5-0000-FCDA13EF51A1}"/>
          </ac:spMkLst>
        </pc:spChg>
        <pc:spChg chg="add del">
          <ac:chgData name="Isabella Giorgio" userId="1d514ece-7b7b-43cd-b96a-1920a9068800" providerId="ADAL" clId="{0675011B-9152-43F1-8A73-C9007FB87AE6}" dt="2023-03-15T18:55:12.356" v="6037" actId="22"/>
          <ac:spMkLst>
            <pc:docMk/>
            <pc:sldMk cId="1040695091" sldId="351"/>
            <ac:spMk id="15" creationId="{76F514F7-547A-4E2F-0CE3-93232B00A8D6}"/>
          </ac:spMkLst>
        </pc:spChg>
        <pc:grpChg chg="add mod">
          <ac:chgData name="Isabella Giorgio" userId="1d514ece-7b7b-43cd-b96a-1920a9068800" providerId="ADAL" clId="{0675011B-9152-43F1-8A73-C9007FB87AE6}" dt="2023-03-15T18:55:04.860" v="6035" actId="962"/>
          <ac:grpSpMkLst>
            <pc:docMk/>
            <pc:sldMk cId="1040695091" sldId="351"/>
            <ac:grpSpMk id="13" creationId="{D0BF124F-3AFA-AAD6-8F81-8BD3511859A2}"/>
          </ac:grpSpMkLst>
        </pc:grpChg>
        <pc:picChg chg="add mod">
          <ac:chgData name="Isabella Giorgio" userId="1d514ece-7b7b-43cd-b96a-1920a9068800" providerId="ADAL" clId="{0675011B-9152-43F1-8A73-C9007FB87AE6}" dt="2023-03-15T18:54:32.995" v="5982" actId="962"/>
          <ac:picMkLst>
            <pc:docMk/>
            <pc:sldMk cId="1040695091" sldId="351"/>
            <ac:picMk id="10" creationId="{392DA5FF-3391-761F-6F7C-9D3A7368FC1F}"/>
          </ac:picMkLst>
        </pc:picChg>
        <pc:picChg chg="add mod">
          <ac:chgData name="Isabella Giorgio" userId="1d514ece-7b7b-43cd-b96a-1920a9068800" providerId="ADAL" clId="{0675011B-9152-43F1-8A73-C9007FB87AE6}" dt="2023-03-15T18:54:53.047" v="5987" actId="164"/>
          <ac:picMkLst>
            <pc:docMk/>
            <pc:sldMk cId="1040695091" sldId="351"/>
            <ac:picMk id="12" creationId="{5B3B2092-365B-C57F-41AA-EBB295593E8F}"/>
          </ac:picMkLst>
        </pc:picChg>
        <pc:picChg chg="add mod">
          <ac:chgData name="Isabella Giorgio" userId="1d514ece-7b7b-43cd-b96a-1920a9068800" providerId="ADAL" clId="{0675011B-9152-43F1-8A73-C9007FB87AE6}" dt="2023-03-17T16:39:32.574" v="10291"/>
          <ac:picMkLst>
            <pc:docMk/>
            <pc:sldMk cId="1040695091" sldId="351"/>
            <ac:picMk id="14" creationId="{8E4DE64B-14C5-E8A0-8DA8-0548159F8250}"/>
          </ac:picMkLst>
        </pc:picChg>
      </pc:sldChg>
      <pc:sldChg chg="addSp delSp modSp add mod modNotesTx">
        <pc:chgData name="Isabella Giorgio" userId="1d514ece-7b7b-43cd-b96a-1920a9068800" providerId="ADAL" clId="{0675011B-9152-43F1-8A73-C9007FB87AE6}" dt="2023-03-17T16:39:33.397" v="10292"/>
        <pc:sldMkLst>
          <pc:docMk/>
          <pc:sldMk cId="1254227606" sldId="352"/>
        </pc:sldMkLst>
        <pc:spChg chg="mod">
          <ac:chgData name="Isabella Giorgio" userId="1d514ece-7b7b-43cd-b96a-1920a9068800" providerId="ADAL" clId="{0675011B-9152-43F1-8A73-C9007FB87AE6}" dt="2023-03-15T18:55:26.654" v="6044" actId="14100"/>
          <ac:spMkLst>
            <pc:docMk/>
            <pc:sldMk cId="1254227606" sldId="352"/>
            <ac:spMk id="2" creationId="{45BCFED3-F777-9772-3716-18C1AA19D790}"/>
          </ac:spMkLst>
        </pc:spChg>
        <pc:spChg chg="add mod ord">
          <ac:chgData name="Isabella Giorgio" userId="1d514ece-7b7b-43cd-b96a-1920a9068800" providerId="ADAL" clId="{0675011B-9152-43F1-8A73-C9007FB87AE6}" dt="2023-03-15T18:59:32.305" v="6079" actId="164"/>
          <ac:spMkLst>
            <pc:docMk/>
            <pc:sldMk cId="1254227606" sldId="352"/>
            <ac:spMk id="18" creationId="{BE3CA82F-6FBE-2187-CD09-B0A5FDDBD167}"/>
          </ac:spMkLst>
        </pc:spChg>
        <pc:grpChg chg="del">
          <ac:chgData name="Isabella Giorgio" userId="1d514ece-7b7b-43cd-b96a-1920a9068800" providerId="ADAL" clId="{0675011B-9152-43F1-8A73-C9007FB87AE6}" dt="2023-03-15T18:56:56.557" v="6065" actId="478"/>
          <ac:grpSpMkLst>
            <pc:docMk/>
            <pc:sldMk cId="1254227606" sldId="352"/>
            <ac:grpSpMk id="13" creationId="{D0BF124F-3AFA-AAD6-8F81-8BD3511859A2}"/>
          </ac:grpSpMkLst>
        </pc:grpChg>
        <pc:grpChg chg="add mod">
          <ac:chgData name="Isabella Giorgio" userId="1d514ece-7b7b-43cd-b96a-1920a9068800" providerId="ADAL" clId="{0675011B-9152-43F1-8A73-C9007FB87AE6}" dt="2023-03-15T18:59:42.861" v="6153" actId="962"/>
          <ac:grpSpMkLst>
            <pc:docMk/>
            <pc:sldMk cId="1254227606" sldId="352"/>
            <ac:grpSpMk id="19" creationId="{0B8E8B81-9E99-726E-6F7D-D0E9D1048377}"/>
          </ac:grpSpMkLst>
        </pc:grpChg>
        <pc:picChg chg="del">
          <ac:chgData name="Isabella Giorgio" userId="1d514ece-7b7b-43cd-b96a-1920a9068800" providerId="ADAL" clId="{0675011B-9152-43F1-8A73-C9007FB87AE6}" dt="2023-03-15T18:56:54.383" v="6064" actId="478"/>
          <ac:picMkLst>
            <pc:docMk/>
            <pc:sldMk cId="1254227606" sldId="352"/>
            <ac:picMk id="10" creationId="{392DA5FF-3391-761F-6F7C-9D3A7368FC1F}"/>
          </ac:picMkLst>
        </pc:picChg>
        <pc:picChg chg="add mod">
          <ac:chgData name="Isabella Giorgio" userId="1d514ece-7b7b-43cd-b96a-1920a9068800" providerId="ADAL" clId="{0675011B-9152-43F1-8A73-C9007FB87AE6}" dt="2023-03-17T16:39:33.397" v="10292"/>
          <ac:picMkLst>
            <pc:docMk/>
            <pc:sldMk cId="1254227606" sldId="352"/>
            <ac:picMk id="10" creationId="{510B54BE-3EBE-A68A-6139-CF925F762730}"/>
          </ac:picMkLst>
        </pc:picChg>
        <pc:picChg chg="add mod modCrop">
          <ac:chgData name="Isabella Giorgio" userId="1d514ece-7b7b-43cd-b96a-1920a9068800" providerId="ADAL" clId="{0675011B-9152-43F1-8A73-C9007FB87AE6}" dt="2023-03-15T18:59:51.276" v="6215" actId="962"/>
          <ac:picMkLst>
            <pc:docMk/>
            <pc:sldMk cId="1254227606" sldId="352"/>
            <ac:picMk id="15" creationId="{2F018FD2-B0B5-95EE-13E0-604BA50C846F}"/>
          </ac:picMkLst>
        </pc:picChg>
        <pc:picChg chg="add mod">
          <ac:chgData name="Isabella Giorgio" userId="1d514ece-7b7b-43cd-b96a-1920a9068800" providerId="ADAL" clId="{0675011B-9152-43F1-8A73-C9007FB87AE6}" dt="2023-03-15T18:59:32.305" v="6079" actId="164"/>
          <ac:picMkLst>
            <pc:docMk/>
            <pc:sldMk cId="1254227606" sldId="352"/>
            <ac:picMk id="17" creationId="{A493F9CE-9F57-5989-1C31-5179B757A9DC}"/>
          </ac:picMkLst>
        </pc:picChg>
      </pc:sldChg>
      <pc:sldChg chg="addSp delSp modSp add mod modNotesTx">
        <pc:chgData name="Isabella Giorgio" userId="1d514ece-7b7b-43cd-b96a-1920a9068800" providerId="ADAL" clId="{0675011B-9152-43F1-8A73-C9007FB87AE6}" dt="2023-03-17T16:39:34.305" v="10293"/>
        <pc:sldMkLst>
          <pc:docMk/>
          <pc:sldMk cId="2919631661" sldId="353"/>
        </pc:sldMkLst>
        <pc:spChg chg="mod">
          <ac:chgData name="Isabella Giorgio" userId="1d514ece-7b7b-43cd-b96a-1920a9068800" providerId="ADAL" clId="{0675011B-9152-43F1-8A73-C9007FB87AE6}" dt="2023-03-15T18:56:23.233" v="6052"/>
          <ac:spMkLst>
            <pc:docMk/>
            <pc:sldMk cId="2919631661" sldId="353"/>
            <ac:spMk id="2" creationId="{45BCFED3-F777-9772-3716-18C1AA19D790}"/>
          </ac:spMkLst>
        </pc:spChg>
        <pc:spChg chg="del">
          <ac:chgData name="Isabella Giorgio" userId="1d514ece-7b7b-43cd-b96a-1920a9068800" providerId="ADAL" clId="{0675011B-9152-43F1-8A73-C9007FB87AE6}" dt="2023-03-15T18:56:36.591" v="6055" actId="478"/>
          <ac:spMkLst>
            <pc:docMk/>
            <pc:sldMk cId="2919631661" sldId="353"/>
            <ac:spMk id="3" creationId="{8441F76E-47AF-F3D2-1C97-AB66A49B3CB7}"/>
          </ac:spMkLst>
        </pc:spChg>
        <pc:spChg chg="del">
          <ac:chgData name="Isabella Giorgio" userId="1d514ece-7b7b-43cd-b96a-1920a9068800" providerId="ADAL" clId="{0675011B-9152-43F1-8A73-C9007FB87AE6}" dt="2023-03-15T18:56:41.856" v="6059" actId="478"/>
          <ac:spMkLst>
            <pc:docMk/>
            <pc:sldMk cId="2919631661" sldId="353"/>
            <ac:spMk id="8" creationId="{55B3B38A-FF0F-04F4-9934-242664447894}"/>
          </ac:spMkLst>
        </pc:spChg>
        <pc:spChg chg="add del mod">
          <ac:chgData name="Isabella Giorgio" userId="1d514ece-7b7b-43cd-b96a-1920a9068800" providerId="ADAL" clId="{0675011B-9152-43F1-8A73-C9007FB87AE6}" dt="2023-03-15T18:56:38.534" v="6056" actId="478"/>
          <ac:spMkLst>
            <pc:docMk/>
            <pc:sldMk cId="2919631661" sldId="353"/>
            <ac:spMk id="16" creationId="{5C88367D-D24C-380D-076A-FBFB84DBCEB4}"/>
          </ac:spMkLst>
        </pc:spChg>
        <pc:grpChg chg="del">
          <ac:chgData name="Isabella Giorgio" userId="1d514ece-7b7b-43cd-b96a-1920a9068800" providerId="ADAL" clId="{0675011B-9152-43F1-8A73-C9007FB87AE6}" dt="2023-03-15T18:56:42.477" v="6060" actId="478"/>
          <ac:grpSpMkLst>
            <pc:docMk/>
            <pc:sldMk cId="2919631661" sldId="353"/>
            <ac:grpSpMk id="13" creationId="{D0BF124F-3AFA-AAD6-8F81-8BD3511859A2}"/>
          </ac:grpSpMkLst>
        </pc:grpChg>
        <pc:picChg chg="add mod">
          <ac:chgData name="Isabella Giorgio" userId="1d514ece-7b7b-43cd-b96a-1920a9068800" providerId="ADAL" clId="{0675011B-9152-43F1-8A73-C9007FB87AE6}" dt="2023-03-17T16:39:34.305" v="10293"/>
          <ac:picMkLst>
            <pc:docMk/>
            <pc:sldMk cId="2919631661" sldId="353"/>
            <ac:picMk id="3" creationId="{6CADDE46-B460-30BA-FB48-9864F1C8CA13}"/>
          </ac:picMkLst>
        </pc:picChg>
        <pc:picChg chg="del">
          <ac:chgData name="Isabella Giorgio" userId="1d514ece-7b7b-43cd-b96a-1920a9068800" providerId="ADAL" clId="{0675011B-9152-43F1-8A73-C9007FB87AE6}" dt="2023-03-15T18:56:39.493" v="6057" actId="478"/>
          <ac:picMkLst>
            <pc:docMk/>
            <pc:sldMk cId="2919631661" sldId="353"/>
            <ac:picMk id="10" creationId="{392DA5FF-3391-761F-6F7C-9D3A7368FC1F}"/>
          </ac:picMkLst>
        </pc:picChg>
        <pc:picChg chg="add mod">
          <ac:chgData name="Isabella Giorgio" userId="1d514ece-7b7b-43cd-b96a-1920a9068800" providerId="ADAL" clId="{0675011B-9152-43F1-8A73-C9007FB87AE6}" dt="2023-03-15T19:00:33.123" v="6489" actId="962"/>
          <ac:picMkLst>
            <pc:docMk/>
            <pc:sldMk cId="2919631661" sldId="353"/>
            <ac:picMk id="14" creationId="{614AF331-DADC-57F0-3E5F-2F47BC5164FC}"/>
          </ac:picMkLst>
        </pc:picChg>
      </pc:sldChg>
      <pc:sldChg chg="addSp modSp add mod modNotesTx">
        <pc:chgData name="Isabella Giorgio" userId="1d514ece-7b7b-43cd-b96a-1920a9068800" providerId="ADAL" clId="{0675011B-9152-43F1-8A73-C9007FB87AE6}" dt="2023-03-17T16:39:35.187" v="10294"/>
        <pc:sldMkLst>
          <pc:docMk/>
          <pc:sldMk cId="1192978712" sldId="354"/>
        </pc:sldMkLst>
        <pc:spChg chg="mod">
          <ac:chgData name="Isabella Giorgio" userId="1d514ece-7b7b-43cd-b96a-1920a9068800" providerId="ADAL" clId="{0675011B-9152-43F1-8A73-C9007FB87AE6}" dt="2023-03-17T14:27:07.195" v="9715" actId="20577"/>
          <ac:spMkLst>
            <pc:docMk/>
            <pc:sldMk cId="1192978712" sldId="354"/>
            <ac:spMk id="2" creationId="{40A0EB92-9B97-DC5E-B65B-411505665634}"/>
          </ac:spMkLst>
        </pc:spChg>
        <pc:picChg chg="add mod">
          <ac:chgData name="Isabella Giorgio" userId="1d514ece-7b7b-43cd-b96a-1920a9068800" providerId="ADAL" clId="{0675011B-9152-43F1-8A73-C9007FB87AE6}" dt="2023-03-17T16:39:35.187" v="10294"/>
          <ac:picMkLst>
            <pc:docMk/>
            <pc:sldMk cId="1192978712" sldId="354"/>
            <ac:picMk id="5" creationId="{9505D9FD-35BF-8319-3040-A979357D9459}"/>
          </ac:picMkLst>
        </pc:picChg>
      </pc:sldChg>
      <pc:sldChg chg="addSp delSp modSp add mod modNotesTx">
        <pc:chgData name="Isabella Giorgio" userId="1d514ece-7b7b-43cd-b96a-1920a9068800" providerId="ADAL" clId="{0675011B-9152-43F1-8A73-C9007FB87AE6}" dt="2023-03-17T16:39:36.038" v="10295"/>
        <pc:sldMkLst>
          <pc:docMk/>
          <pc:sldMk cId="40497266" sldId="355"/>
        </pc:sldMkLst>
        <pc:grpChg chg="del">
          <ac:chgData name="Isabella Giorgio" userId="1d514ece-7b7b-43cd-b96a-1920a9068800" providerId="ADAL" clId="{0675011B-9152-43F1-8A73-C9007FB87AE6}" dt="2023-03-15T19:02:01.320" v="6510" actId="478"/>
          <ac:grpSpMkLst>
            <pc:docMk/>
            <pc:sldMk cId="40497266" sldId="355"/>
            <ac:grpSpMk id="18" creationId="{B41DBB35-B52E-7DA6-C330-43A0BDC30DE1}"/>
          </ac:grpSpMkLst>
        </pc:grpChg>
        <pc:picChg chg="add mod">
          <ac:chgData name="Isabella Giorgio" userId="1d514ece-7b7b-43cd-b96a-1920a9068800" providerId="ADAL" clId="{0675011B-9152-43F1-8A73-C9007FB87AE6}" dt="2023-03-17T16:39:36.038" v="10295"/>
          <ac:picMkLst>
            <pc:docMk/>
            <pc:sldMk cId="40497266" sldId="355"/>
            <ac:picMk id="3" creationId="{B2AB415B-EB4E-769A-2737-44F453357FE0}"/>
          </ac:picMkLst>
        </pc:picChg>
        <pc:picChg chg="add mod modCrop">
          <ac:chgData name="Isabella Giorgio" userId="1d514ece-7b7b-43cd-b96a-1920a9068800" providerId="ADAL" clId="{0675011B-9152-43F1-8A73-C9007FB87AE6}" dt="2023-03-15T19:09:48.465" v="6753" actId="962"/>
          <ac:picMkLst>
            <pc:docMk/>
            <pc:sldMk cId="40497266" sldId="355"/>
            <ac:picMk id="8" creationId="{A2284F2F-66C7-E9AB-5CBE-A3AB0A5880B4}"/>
          </ac:picMkLst>
        </pc:picChg>
        <pc:picChg chg="del mod">
          <ac:chgData name="Isabella Giorgio" userId="1d514ece-7b7b-43cd-b96a-1920a9068800" providerId="ADAL" clId="{0675011B-9152-43F1-8A73-C9007FB87AE6}" dt="2023-03-15T19:02:03.451" v="6514" actId="478"/>
          <ac:picMkLst>
            <pc:docMk/>
            <pc:sldMk cId="40497266" sldId="355"/>
            <ac:picMk id="12" creationId="{39EFE824-ABF1-A67D-BD94-C1F614C29A4E}"/>
          </ac:picMkLst>
        </pc:picChg>
        <pc:picChg chg="add mod modCrop">
          <ac:chgData name="Isabella Giorgio" userId="1d514ece-7b7b-43cd-b96a-1920a9068800" providerId="ADAL" clId="{0675011B-9152-43F1-8A73-C9007FB87AE6}" dt="2023-03-15T19:09:54.137" v="6759" actId="962"/>
          <ac:picMkLst>
            <pc:docMk/>
            <pc:sldMk cId="40497266" sldId="355"/>
            <ac:picMk id="13" creationId="{9DCC8D9C-0387-631E-B769-EAF37E0D9FC1}"/>
          </ac:picMkLst>
        </pc:picChg>
        <pc:picChg chg="del">
          <ac:chgData name="Isabella Giorgio" userId="1d514ece-7b7b-43cd-b96a-1920a9068800" providerId="ADAL" clId="{0675011B-9152-43F1-8A73-C9007FB87AE6}" dt="2023-03-15T19:02:03.956" v="6515" actId="478"/>
          <ac:picMkLst>
            <pc:docMk/>
            <pc:sldMk cId="40497266" sldId="355"/>
            <ac:picMk id="14" creationId="{6323F4A3-2BFA-C192-9AFE-35610864EF39}"/>
          </ac:picMkLst>
        </pc:picChg>
        <pc:picChg chg="del">
          <ac:chgData name="Isabella Giorgio" userId="1d514ece-7b7b-43cd-b96a-1920a9068800" providerId="ADAL" clId="{0675011B-9152-43F1-8A73-C9007FB87AE6}" dt="2023-03-15T19:02:02.196" v="6511" actId="478"/>
          <ac:picMkLst>
            <pc:docMk/>
            <pc:sldMk cId="40497266" sldId="355"/>
            <ac:picMk id="16" creationId="{E1A9D165-1D42-7D97-55D0-2CB5B7E56C47}"/>
          </ac:picMkLst>
        </pc:picChg>
        <pc:picChg chg="add mod modCrop">
          <ac:chgData name="Isabella Giorgio" userId="1d514ece-7b7b-43cd-b96a-1920a9068800" providerId="ADAL" clId="{0675011B-9152-43F1-8A73-C9007FB87AE6}" dt="2023-03-15T19:09:59.284" v="6765" actId="962"/>
          <ac:picMkLst>
            <pc:docMk/>
            <pc:sldMk cId="40497266" sldId="355"/>
            <ac:picMk id="19" creationId="{3076C8CE-9970-4406-53A1-8D2C05F904CA}"/>
          </ac:picMkLst>
        </pc:picChg>
        <pc:picChg chg="add mod">
          <ac:chgData name="Isabella Giorgio" userId="1d514ece-7b7b-43cd-b96a-1920a9068800" providerId="ADAL" clId="{0675011B-9152-43F1-8A73-C9007FB87AE6}" dt="2023-03-15T19:10:03.748" v="6771" actId="962"/>
          <ac:picMkLst>
            <pc:docMk/>
            <pc:sldMk cId="40497266" sldId="355"/>
            <ac:picMk id="21" creationId="{276B58E5-69DD-B096-7EE5-7E151ADD5642}"/>
          </ac:picMkLst>
        </pc:picChg>
      </pc:sldChg>
      <pc:sldChg chg="addSp delSp modSp add mod modNotesTx">
        <pc:chgData name="Isabella Giorgio" userId="1d514ece-7b7b-43cd-b96a-1920a9068800" providerId="ADAL" clId="{0675011B-9152-43F1-8A73-C9007FB87AE6}" dt="2023-03-17T16:39:37.148" v="10296"/>
        <pc:sldMkLst>
          <pc:docMk/>
          <pc:sldMk cId="481257101" sldId="356"/>
        </pc:sldMkLst>
        <pc:spChg chg="mod">
          <ac:chgData name="Isabella Giorgio" userId="1d514ece-7b7b-43cd-b96a-1920a9068800" providerId="ADAL" clId="{0675011B-9152-43F1-8A73-C9007FB87AE6}" dt="2023-03-17T09:17:46.434" v="9379" actId="27636"/>
          <ac:spMkLst>
            <pc:docMk/>
            <pc:sldMk cId="481257101" sldId="356"/>
            <ac:spMk id="8" creationId="{52307BB0-2F76-9CD9-A2CE-9B86139B6902}"/>
          </ac:spMkLst>
        </pc:spChg>
        <pc:picChg chg="add mod">
          <ac:chgData name="Isabella Giorgio" userId="1d514ece-7b7b-43cd-b96a-1920a9068800" providerId="ADAL" clId="{0675011B-9152-43F1-8A73-C9007FB87AE6}" dt="2023-03-15T19:09:35.882" v="6643" actId="962"/>
          <ac:picMkLst>
            <pc:docMk/>
            <pc:sldMk cId="481257101" sldId="356"/>
            <ac:picMk id="3" creationId="{03E42DE3-EB7D-4D26-C3CA-FF6AEB7CA80F}"/>
          </ac:picMkLst>
        </pc:picChg>
        <pc:picChg chg="add mod">
          <ac:chgData name="Isabella Giorgio" userId="1d514ece-7b7b-43cd-b96a-1920a9068800" providerId="ADAL" clId="{0675011B-9152-43F1-8A73-C9007FB87AE6}" dt="2023-03-17T16:39:37.148" v="10296"/>
          <ac:picMkLst>
            <pc:docMk/>
            <pc:sldMk cId="481257101" sldId="356"/>
            <ac:picMk id="10" creationId="{6B1FC884-7DC2-6522-19F4-EF395FEF3313}"/>
          </ac:picMkLst>
        </pc:picChg>
        <pc:picChg chg="del">
          <ac:chgData name="Isabella Giorgio" userId="1d514ece-7b7b-43cd-b96a-1920a9068800" providerId="ADAL" clId="{0675011B-9152-43F1-8A73-C9007FB87AE6}" dt="2023-03-15T19:04:03.411" v="6546" actId="478"/>
          <ac:picMkLst>
            <pc:docMk/>
            <pc:sldMk cId="481257101" sldId="356"/>
            <ac:picMk id="11" creationId="{8BFC0B01-15EE-FA10-0730-A91F246CFD31}"/>
          </ac:picMkLst>
        </pc:picChg>
        <pc:picChg chg="del">
          <ac:chgData name="Isabella Giorgio" userId="1d514ece-7b7b-43cd-b96a-1920a9068800" providerId="ADAL" clId="{0675011B-9152-43F1-8A73-C9007FB87AE6}" dt="2023-03-15T19:04:02.773" v="6545" actId="478"/>
          <ac:picMkLst>
            <pc:docMk/>
            <pc:sldMk cId="481257101" sldId="356"/>
            <ac:picMk id="13" creationId="{AC61B9E7-7D06-D46C-DB1F-6C7CCC94107E}"/>
          </ac:picMkLst>
        </pc:picChg>
      </pc:sldChg>
      <pc:sldChg chg="addSp delSp modSp add mod modNotesTx">
        <pc:chgData name="Isabella Giorgio" userId="1d514ece-7b7b-43cd-b96a-1920a9068800" providerId="ADAL" clId="{0675011B-9152-43F1-8A73-C9007FB87AE6}" dt="2023-03-17T16:39:38.206" v="10297"/>
        <pc:sldMkLst>
          <pc:docMk/>
          <pc:sldMk cId="441882609" sldId="357"/>
        </pc:sldMkLst>
        <pc:spChg chg="mod">
          <ac:chgData name="Isabella Giorgio" userId="1d514ece-7b7b-43cd-b96a-1920a9068800" providerId="ADAL" clId="{0675011B-9152-43F1-8A73-C9007FB87AE6}" dt="2023-03-17T09:18:23.307" v="9393" actId="1076"/>
          <ac:spMkLst>
            <pc:docMk/>
            <pc:sldMk cId="441882609" sldId="357"/>
            <ac:spMk id="8" creationId="{52307BB0-2F76-9CD9-A2CE-9B86139B6902}"/>
          </ac:spMkLst>
        </pc:spChg>
        <pc:picChg chg="del">
          <ac:chgData name="Isabella Giorgio" userId="1d514ece-7b7b-43cd-b96a-1920a9068800" providerId="ADAL" clId="{0675011B-9152-43F1-8A73-C9007FB87AE6}" dt="2023-03-15T19:04:55.535" v="6573" actId="478"/>
          <ac:picMkLst>
            <pc:docMk/>
            <pc:sldMk cId="441882609" sldId="357"/>
            <ac:picMk id="3" creationId="{03E42DE3-EB7D-4D26-C3CA-FF6AEB7CA80F}"/>
          </ac:picMkLst>
        </pc:picChg>
        <pc:picChg chg="add mod">
          <ac:chgData name="Isabella Giorgio" userId="1d514ece-7b7b-43cd-b96a-1920a9068800" providerId="ADAL" clId="{0675011B-9152-43F1-8A73-C9007FB87AE6}" dt="2023-03-17T16:39:38.206" v="10297"/>
          <ac:picMkLst>
            <pc:docMk/>
            <pc:sldMk cId="441882609" sldId="357"/>
            <ac:picMk id="3" creationId="{6E95CA6F-6705-954B-6567-AD68069007D6}"/>
          </ac:picMkLst>
        </pc:picChg>
        <pc:picChg chg="add mod">
          <ac:chgData name="Isabella Giorgio" userId="1d514ece-7b7b-43cd-b96a-1920a9068800" providerId="ADAL" clId="{0675011B-9152-43F1-8A73-C9007FB87AE6}" dt="2023-03-17T09:18:05.899" v="9384" actId="14100"/>
          <ac:picMkLst>
            <pc:docMk/>
            <pc:sldMk cId="441882609" sldId="357"/>
            <ac:picMk id="10" creationId="{EF85DFDA-C1DB-EF2E-542A-CD1835CE490F}"/>
          </ac:picMkLst>
        </pc:picChg>
      </pc:sldChg>
      <pc:sldChg chg="addSp delSp modSp add mod modNotesTx">
        <pc:chgData name="Isabella Giorgio" userId="1d514ece-7b7b-43cd-b96a-1920a9068800" providerId="ADAL" clId="{0675011B-9152-43F1-8A73-C9007FB87AE6}" dt="2023-03-17T14:41:12.521" v="9787" actId="20577"/>
        <pc:sldMkLst>
          <pc:docMk/>
          <pc:sldMk cId="464594101" sldId="358"/>
        </pc:sldMkLst>
        <pc:spChg chg="mod">
          <ac:chgData name="Isabella Giorgio" userId="1d514ece-7b7b-43cd-b96a-1920a9068800" providerId="ADAL" clId="{0675011B-9152-43F1-8A73-C9007FB87AE6}" dt="2023-03-15T19:05:59.645" v="6608" actId="14100"/>
          <ac:spMkLst>
            <pc:docMk/>
            <pc:sldMk cId="464594101" sldId="358"/>
            <ac:spMk id="8" creationId="{52307BB0-2F76-9CD9-A2CE-9B86139B6902}"/>
          </ac:spMkLst>
        </pc:spChg>
        <pc:picChg chg="add mod">
          <ac:chgData name="Isabella Giorgio" userId="1d514ece-7b7b-43cd-b96a-1920a9068800" providerId="ADAL" clId="{0675011B-9152-43F1-8A73-C9007FB87AE6}" dt="2023-03-15T19:09:26.116" v="6639" actId="962"/>
          <ac:picMkLst>
            <pc:docMk/>
            <pc:sldMk cId="464594101" sldId="358"/>
            <ac:picMk id="3" creationId="{7F39436D-0FA7-C111-5354-07A63BBECBC1}"/>
          </ac:picMkLst>
        </pc:picChg>
        <pc:picChg chg="del">
          <ac:chgData name="Isabella Giorgio" userId="1d514ece-7b7b-43cd-b96a-1920a9068800" providerId="ADAL" clId="{0675011B-9152-43F1-8A73-C9007FB87AE6}" dt="2023-03-15T19:05:42.752" v="6595" actId="478"/>
          <ac:picMkLst>
            <pc:docMk/>
            <pc:sldMk cId="464594101" sldId="358"/>
            <ac:picMk id="10" creationId="{EF85DFDA-C1DB-EF2E-542A-CD1835CE490F}"/>
          </ac:picMkLst>
        </pc:picChg>
      </pc:sldChg>
      <pc:sldChg chg="addSp delSp modSp add mod modNotesTx">
        <pc:chgData name="Isabella Giorgio" userId="1d514ece-7b7b-43cd-b96a-1920a9068800" providerId="ADAL" clId="{0675011B-9152-43F1-8A73-C9007FB87AE6}" dt="2023-03-17T14:41:14.626" v="9788" actId="20577"/>
        <pc:sldMkLst>
          <pc:docMk/>
          <pc:sldMk cId="353796860" sldId="359"/>
        </pc:sldMkLst>
        <pc:spChg chg="mod">
          <ac:chgData name="Isabella Giorgio" userId="1d514ece-7b7b-43cd-b96a-1920a9068800" providerId="ADAL" clId="{0675011B-9152-43F1-8A73-C9007FB87AE6}" dt="2023-03-15T19:06:26.254" v="6619" actId="14100"/>
          <ac:spMkLst>
            <pc:docMk/>
            <pc:sldMk cId="353796860" sldId="359"/>
            <ac:spMk id="8" creationId="{52307BB0-2F76-9CD9-A2CE-9B86139B6902}"/>
          </ac:spMkLst>
        </pc:spChg>
        <pc:picChg chg="del">
          <ac:chgData name="Isabella Giorgio" userId="1d514ece-7b7b-43cd-b96a-1920a9068800" providerId="ADAL" clId="{0675011B-9152-43F1-8A73-C9007FB87AE6}" dt="2023-03-15T19:06:09.377" v="6611" actId="478"/>
          <ac:picMkLst>
            <pc:docMk/>
            <pc:sldMk cId="353796860" sldId="359"/>
            <ac:picMk id="3" creationId="{7F39436D-0FA7-C111-5354-07A63BBECBC1}"/>
          </ac:picMkLst>
        </pc:picChg>
        <pc:picChg chg="add mod">
          <ac:chgData name="Isabella Giorgio" userId="1d514ece-7b7b-43cd-b96a-1920a9068800" providerId="ADAL" clId="{0675011B-9152-43F1-8A73-C9007FB87AE6}" dt="2023-03-15T19:06:17.797" v="6615" actId="1076"/>
          <ac:picMkLst>
            <pc:docMk/>
            <pc:sldMk cId="353796860" sldId="359"/>
            <ac:picMk id="10" creationId="{DEEEA8F9-A043-D6C8-FF46-0C15F09542FF}"/>
          </ac:picMkLst>
        </pc:picChg>
      </pc:sldChg>
      <pc:sldChg chg="modSp add mod ord modNotesTx">
        <pc:chgData name="Isabella Giorgio" userId="1d514ece-7b7b-43cd-b96a-1920a9068800" providerId="ADAL" clId="{0675011B-9152-43F1-8A73-C9007FB87AE6}" dt="2023-03-17T14:41:19.127" v="9790" actId="20577"/>
        <pc:sldMkLst>
          <pc:docMk/>
          <pc:sldMk cId="3712927237" sldId="360"/>
        </pc:sldMkLst>
        <pc:spChg chg="mod">
          <ac:chgData name="Isabella Giorgio" userId="1d514ece-7b7b-43cd-b96a-1920a9068800" providerId="ADAL" clId="{0675011B-9152-43F1-8A73-C9007FB87AE6}" dt="2023-03-17T14:27:25.578" v="9719" actId="20577"/>
          <ac:spMkLst>
            <pc:docMk/>
            <pc:sldMk cId="3712927237" sldId="360"/>
            <ac:spMk id="2" creationId="{40A0EB92-9B97-DC5E-B65B-411505665634}"/>
          </ac:spMkLst>
        </pc:spChg>
      </pc:sldChg>
      <pc:sldChg chg="addSp delSp modSp add mod modNotesTx">
        <pc:chgData name="Isabella Giorgio" userId="1d514ece-7b7b-43cd-b96a-1920a9068800" providerId="ADAL" clId="{0675011B-9152-43F1-8A73-C9007FB87AE6}" dt="2023-03-17T14:41:20.972" v="9791" actId="20577"/>
        <pc:sldMkLst>
          <pc:docMk/>
          <pc:sldMk cId="1480793568" sldId="361"/>
        </pc:sldMkLst>
        <pc:spChg chg="mod">
          <ac:chgData name="Isabella Giorgio" userId="1d514ece-7b7b-43cd-b96a-1920a9068800" providerId="ADAL" clId="{0675011B-9152-43F1-8A73-C9007FB87AE6}" dt="2023-03-16T15:17:13.231" v="6877"/>
          <ac:spMkLst>
            <pc:docMk/>
            <pc:sldMk cId="1480793568" sldId="361"/>
            <ac:spMk id="2" creationId="{45BCFED3-F777-9772-3716-18C1AA19D790}"/>
          </ac:spMkLst>
        </pc:spChg>
        <pc:spChg chg="add del">
          <ac:chgData name="Isabella Giorgio" userId="1d514ece-7b7b-43cd-b96a-1920a9068800" providerId="ADAL" clId="{0675011B-9152-43F1-8A73-C9007FB87AE6}" dt="2023-03-16T15:18:28.462" v="6895" actId="22"/>
          <ac:spMkLst>
            <pc:docMk/>
            <pc:sldMk cId="1480793568" sldId="361"/>
            <ac:spMk id="11" creationId="{2C2F45CB-DFD7-7832-3311-53A2178F8164}"/>
          </ac:spMkLst>
        </pc:spChg>
        <pc:spChg chg="mod">
          <ac:chgData name="Isabella Giorgio" userId="1d514ece-7b7b-43cd-b96a-1920a9068800" providerId="ADAL" clId="{0675011B-9152-43F1-8A73-C9007FB87AE6}" dt="2023-03-17T09:18:38.531" v="9397" actId="27636"/>
          <ac:spMkLst>
            <pc:docMk/>
            <pc:sldMk cId="1480793568" sldId="361"/>
            <ac:spMk id="27" creationId="{BEC191E8-21C6-B113-15E9-63CDE39DB4C9}"/>
          </ac:spMkLst>
        </pc:spChg>
        <pc:picChg chg="del">
          <ac:chgData name="Isabella Giorgio" userId="1d514ece-7b7b-43cd-b96a-1920a9068800" providerId="ADAL" clId="{0675011B-9152-43F1-8A73-C9007FB87AE6}" dt="2023-03-16T15:17:26.384" v="6880" actId="478"/>
          <ac:picMkLst>
            <pc:docMk/>
            <pc:sldMk cId="1480793568" sldId="361"/>
            <ac:picMk id="3" creationId="{A643B3AA-715C-86DE-DBC1-6F810FCB0F5A}"/>
          </ac:picMkLst>
        </pc:picChg>
        <pc:picChg chg="add del mod">
          <ac:chgData name="Isabella Giorgio" userId="1d514ece-7b7b-43cd-b96a-1920a9068800" providerId="ADAL" clId="{0675011B-9152-43F1-8A73-C9007FB87AE6}" dt="2023-03-16T15:17:46.772" v="6881" actId="478"/>
          <ac:picMkLst>
            <pc:docMk/>
            <pc:sldMk cId="1480793568" sldId="361"/>
            <ac:picMk id="6" creationId="{2651D727-7135-4370-9458-DDDCC6C1DBD2}"/>
          </ac:picMkLst>
        </pc:picChg>
        <pc:picChg chg="add mod">
          <ac:chgData name="Isabella Giorgio" userId="1d514ece-7b7b-43cd-b96a-1920a9068800" providerId="ADAL" clId="{0675011B-9152-43F1-8A73-C9007FB87AE6}" dt="2023-03-16T15:18:14.643" v="6892" actId="1076"/>
          <ac:picMkLst>
            <pc:docMk/>
            <pc:sldMk cId="1480793568" sldId="361"/>
            <ac:picMk id="8" creationId="{364866DB-5EFA-0BF9-AEDE-50C1D87E5803}"/>
          </ac:picMkLst>
        </pc:picChg>
      </pc:sldChg>
      <pc:sldChg chg="addSp delSp modSp add mod modNotesTx">
        <pc:chgData name="Isabella Giorgio" userId="1d514ece-7b7b-43cd-b96a-1920a9068800" providerId="ADAL" clId="{0675011B-9152-43F1-8A73-C9007FB87AE6}" dt="2023-03-17T14:41:27.951" v="9793" actId="20577"/>
        <pc:sldMkLst>
          <pc:docMk/>
          <pc:sldMk cId="3721450197" sldId="362"/>
        </pc:sldMkLst>
        <pc:spChg chg="mod">
          <ac:chgData name="Isabella Giorgio" userId="1d514ece-7b7b-43cd-b96a-1920a9068800" providerId="ADAL" clId="{0675011B-9152-43F1-8A73-C9007FB87AE6}" dt="2023-03-16T15:18:45.048" v="6901" actId="20577"/>
          <ac:spMkLst>
            <pc:docMk/>
            <pc:sldMk cId="3721450197" sldId="362"/>
            <ac:spMk id="2" creationId="{45BCFED3-F777-9772-3716-18C1AA19D790}"/>
          </ac:spMkLst>
        </pc:spChg>
        <pc:spChg chg="add del mod">
          <ac:chgData name="Isabella Giorgio" userId="1d514ece-7b7b-43cd-b96a-1920a9068800" providerId="ADAL" clId="{0675011B-9152-43F1-8A73-C9007FB87AE6}" dt="2023-03-17T09:19:18.377" v="9403" actId="478"/>
          <ac:spMkLst>
            <pc:docMk/>
            <pc:sldMk cId="3721450197" sldId="362"/>
            <ac:spMk id="3" creationId="{807C3C20-6F06-044E-18BC-3B85328E21E3}"/>
          </ac:spMkLst>
        </pc:spChg>
        <pc:spChg chg="mod">
          <ac:chgData name="Isabella Giorgio" userId="1d514ece-7b7b-43cd-b96a-1920a9068800" providerId="ADAL" clId="{0675011B-9152-43F1-8A73-C9007FB87AE6}" dt="2023-03-17T09:19:34.427" v="9408" actId="1076"/>
          <ac:spMkLst>
            <pc:docMk/>
            <pc:sldMk cId="3721450197" sldId="362"/>
            <ac:spMk id="27" creationId="{BEC191E8-21C6-B113-15E9-63CDE39DB4C9}"/>
          </ac:spMkLst>
        </pc:spChg>
        <pc:picChg chg="del">
          <ac:chgData name="Isabella Giorgio" userId="1d514ece-7b7b-43cd-b96a-1920a9068800" providerId="ADAL" clId="{0675011B-9152-43F1-8A73-C9007FB87AE6}" dt="2023-03-16T15:19:18.966" v="6903" actId="478"/>
          <ac:picMkLst>
            <pc:docMk/>
            <pc:sldMk cId="3721450197" sldId="362"/>
            <ac:picMk id="8" creationId="{364866DB-5EFA-0BF9-AEDE-50C1D87E5803}"/>
          </ac:picMkLst>
        </pc:picChg>
      </pc:sldChg>
      <pc:sldChg chg="addSp delSp modSp add mod modNotesTx">
        <pc:chgData name="Isabella Giorgio" userId="1d514ece-7b7b-43cd-b96a-1920a9068800" providerId="ADAL" clId="{0675011B-9152-43F1-8A73-C9007FB87AE6}" dt="2023-03-17T14:41:32.494" v="9795" actId="20577"/>
        <pc:sldMkLst>
          <pc:docMk/>
          <pc:sldMk cId="1791123956" sldId="363"/>
        </pc:sldMkLst>
        <pc:spChg chg="mod">
          <ac:chgData name="Isabella Giorgio" userId="1d514ece-7b7b-43cd-b96a-1920a9068800" providerId="ADAL" clId="{0675011B-9152-43F1-8A73-C9007FB87AE6}" dt="2023-03-16T15:20:18.270" v="6923"/>
          <ac:spMkLst>
            <pc:docMk/>
            <pc:sldMk cId="1791123956" sldId="363"/>
            <ac:spMk id="2" creationId="{45BCFED3-F777-9772-3716-18C1AA19D790}"/>
          </ac:spMkLst>
        </pc:spChg>
        <pc:spChg chg="mod">
          <ac:chgData name="Isabella Giorgio" userId="1d514ece-7b7b-43cd-b96a-1920a9068800" providerId="ADAL" clId="{0675011B-9152-43F1-8A73-C9007FB87AE6}" dt="2023-03-17T09:19:41.763" v="9411" actId="14100"/>
          <ac:spMkLst>
            <pc:docMk/>
            <pc:sldMk cId="1791123956" sldId="363"/>
            <ac:spMk id="3" creationId="{807C3C20-6F06-044E-18BC-3B85328E21E3}"/>
          </ac:spMkLst>
        </pc:spChg>
        <pc:spChg chg="del">
          <ac:chgData name="Isabella Giorgio" userId="1d514ece-7b7b-43cd-b96a-1920a9068800" providerId="ADAL" clId="{0675011B-9152-43F1-8A73-C9007FB87AE6}" dt="2023-03-16T15:20:35.228" v="6926" actId="478"/>
          <ac:spMkLst>
            <pc:docMk/>
            <pc:sldMk cId="1791123956" sldId="363"/>
            <ac:spMk id="27" creationId="{BEC191E8-21C6-B113-15E9-63CDE39DB4C9}"/>
          </ac:spMkLst>
        </pc:spChg>
        <pc:picChg chg="add del mod">
          <ac:chgData name="Isabella Giorgio" userId="1d514ece-7b7b-43cd-b96a-1920a9068800" providerId="ADAL" clId="{0675011B-9152-43F1-8A73-C9007FB87AE6}" dt="2023-03-16T15:21:01.378" v="6939" actId="478"/>
          <ac:picMkLst>
            <pc:docMk/>
            <pc:sldMk cId="1791123956" sldId="363"/>
            <ac:picMk id="6" creationId="{9E623871-8F1E-41DD-A3CA-9CE88659ED1A}"/>
          </ac:picMkLst>
        </pc:picChg>
        <pc:picChg chg="add mod">
          <ac:chgData name="Isabella Giorgio" userId="1d514ece-7b7b-43cd-b96a-1920a9068800" providerId="ADAL" clId="{0675011B-9152-43F1-8A73-C9007FB87AE6}" dt="2023-03-16T15:21:53.917" v="7089" actId="962"/>
          <ac:picMkLst>
            <pc:docMk/>
            <pc:sldMk cId="1791123956" sldId="363"/>
            <ac:picMk id="8" creationId="{8D5D7083-7308-828D-6009-7A95222A765E}"/>
          </ac:picMkLst>
        </pc:picChg>
      </pc:sldChg>
      <pc:sldChg chg="addSp delSp modSp add mod modNotesTx">
        <pc:chgData name="Isabella Giorgio" userId="1d514ece-7b7b-43cd-b96a-1920a9068800" providerId="ADAL" clId="{0675011B-9152-43F1-8A73-C9007FB87AE6}" dt="2023-03-17T14:41:35.024" v="9796" actId="20577"/>
        <pc:sldMkLst>
          <pc:docMk/>
          <pc:sldMk cId="2695525329" sldId="364"/>
        </pc:sldMkLst>
        <pc:spChg chg="mod">
          <ac:chgData name="Isabella Giorgio" userId="1d514ece-7b7b-43cd-b96a-1920a9068800" providerId="ADAL" clId="{0675011B-9152-43F1-8A73-C9007FB87AE6}" dt="2023-03-16T15:22:10.038" v="7095"/>
          <ac:spMkLst>
            <pc:docMk/>
            <pc:sldMk cId="2695525329" sldId="364"/>
            <ac:spMk id="2" creationId="{45BCFED3-F777-9772-3716-18C1AA19D790}"/>
          </ac:spMkLst>
        </pc:spChg>
        <pc:spChg chg="mod">
          <ac:chgData name="Isabella Giorgio" userId="1d514ece-7b7b-43cd-b96a-1920a9068800" providerId="ADAL" clId="{0675011B-9152-43F1-8A73-C9007FB87AE6}" dt="2023-03-17T09:19:46.327" v="9413" actId="403"/>
          <ac:spMkLst>
            <pc:docMk/>
            <pc:sldMk cId="2695525329" sldId="364"/>
            <ac:spMk id="3" creationId="{807C3C20-6F06-044E-18BC-3B85328E21E3}"/>
          </ac:spMkLst>
        </pc:spChg>
        <pc:picChg chg="add mod">
          <ac:chgData name="Isabella Giorgio" userId="1d514ece-7b7b-43cd-b96a-1920a9068800" providerId="ADAL" clId="{0675011B-9152-43F1-8A73-C9007FB87AE6}" dt="2023-03-16T15:23:17.185" v="7464" actId="962"/>
          <ac:picMkLst>
            <pc:docMk/>
            <pc:sldMk cId="2695525329" sldId="364"/>
            <ac:picMk id="6" creationId="{B266EE96-7D55-5EC6-FBD4-4EAB634431F0}"/>
          </ac:picMkLst>
        </pc:picChg>
        <pc:picChg chg="del">
          <ac:chgData name="Isabella Giorgio" userId="1d514ece-7b7b-43cd-b96a-1920a9068800" providerId="ADAL" clId="{0675011B-9152-43F1-8A73-C9007FB87AE6}" dt="2023-03-16T15:22:28.710" v="7100" actId="478"/>
          <ac:picMkLst>
            <pc:docMk/>
            <pc:sldMk cId="2695525329" sldId="364"/>
            <ac:picMk id="8" creationId="{8D5D7083-7308-828D-6009-7A95222A765E}"/>
          </ac:picMkLst>
        </pc:picChg>
      </pc:sldChg>
      <pc:sldChg chg="delSp modSp add mod modNotesTx">
        <pc:chgData name="Isabella Giorgio" userId="1d514ece-7b7b-43cd-b96a-1920a9068800" providerId="ADAL" clId="{0675011B-9152-43F1-8A73-C9007FB87AE6}" dt="2023-03-17T14:41:38.344" v="9797" actId="20577"/>
        <pc:sldMkLst>
          <pc:docMk/>
          <pc:sldMk cId="3478880571" sldId="365"/>
        </pc:sldMkLst>
        <pc:spChg chg="mod">
          <ac:chgData name="Isabella Giorgio" userId="1d514ece-7b7b-43cd-b96a-1920a9068800" providerId="ADAL" clId="{0675011B-9152-43F1-8A73-C9007FB87AE6}" dt="2023-03-16T15:23:32.899" v="7470"/>
          <ac:spMkLst>
            <pc:docMk/>
            <pc:sldMk cId="3478880571" sldId="365"/>
            <ac:spMk id="2" creationId="{45BCFED3-F777-9772-3716-18C1AA19D790}"/>
          </ac:spMkLst>
        </pc:spChg>
        <pc:spChg chg="mod">
          <ac:chgData name="Isabella Giorgio" userId="1d514ece-7b7b-43cd-b96a-1920a9068800" providerId="ADAL" clId="{0675011B-9152-43F1-8A73-C9007FB87AE6}" dt="2023-03-17T09:20:03.043" v="9419" actId="1076"/>
          <ac:spMkLst>
            <pc:docMk/>
            <pc:sldMk cId="3478880571" sldId="365"/>
            <ac:spMk id="3" creationId="{807C3C20-6F06-044E-18BC-3B85328E21E3}"/>
          </ac:spMkLst>
        </pc:spChg>
        <pc:picChg chg="del">
          <ac:chgData name="Isabella Giorgio" userId="1d514ece-7b7b-43cd-b96a-1920a9068800" providerId="ADAL" clId="{0675011B-9152-43F1-8A73-C9007FB87AE6}" dt="2023-03-16T15:49:08.088" v="7689" actId="478"/>
          <ac:picMkLst>
            <pc:docMk/>
            <pc:sldMk cId="3478880571" sldId="365"/>
            <ac:picMk id="6" creationId="{B266EE96-7D55-5EC6-FBD4-4EAB634431F0}"/>
          </ac:picMkLst>
        </pc:picChg>
      </pc:sldChg>
      <pc:sldChg chg="addSp delSp modSp add mod modNotesTx">
        <pc:chgData name="Isabella Giorgio" userId="1d514ece-7b7b-43cd-b96a-1920a9068800" providerId="ADAL" clId="{0675011B-9152-43F1-8A73-C9007FB87AE6}" dt="2023-03-17T14:41:30.406" v="9794" actId="20577"/>
        <pc:sldMkLst>
          <pc:docMk/>
          <pc:sldMk cId="248306559" sldId="366"/>
        </pc:sldMkLst>
        <pc:spChg chg="del">
          <ac:chgData name="Isabella Giorgio" userId="1d514ece-7b7b-43cd-b96a-1920a9068800" providerId="ADAL" clId="{0675011B-9152-43F1-8A73-C9007FB87AE6}" dt="2023-03-16T15:24:00.201" v="7473" actId="478"/>
          <ac:spMkLst>
            <pc:docMk/>
            <pc:sldMk cId="248306559" sldId="366"/>
            <ac:spMk id="3" creationId="{807C3C20-6F06-044E-18BC-3B85328E21E3}"/>
          </ac:spMkLst>
        </pc:spChg>
        <pc:spChg chg="del">
          <ac:chgData name="Isabella Giorgio" userId="1d514ece-7b7b-43cd-b96a-1920a9068800" providerId="ADAL" clId="{0675011B-9152-43F1-8A73-C9007FB87AE6}" dt="2023-03-16T15:24:08.527" v="7476" actId="478"/>
          <ac:spMkLst>
            <pc:docMk/>
            <pc:sldMk cId="248306559" sldId="366"/>
            <ac:spMk id="27" creationId="{BEC191E8-21C6-B113-15E9-63CDE39DB4C9}"/>
          </ac:spMkLst>
        </pc:spChg>
        <pc:picChg chg="add mod">
          <ac:chgData name="Isabella Giorgio" userId="1d514ece-7b7b-43cd-b96a-1920a9068800" providerId="ADAL" clId="{0675011B-9152-43F1-8A73-C9007FB87AE6}" dt="2023-03-16T15:24:30.518" v="7643" actId="962"/>
          <ac:picMkLst>
            <pc:docMk/>
            <pc:sldMk cId="248306559" sldId="366"/>
            <ac:picMk id="6" creationId="{BBA2B23D-2B50-1E95-EAC4-C642C01E96F4}"/>
          </ac:picMkLst>
        </pc:picChg>
      </pc:sldChg>
      <pc:sldChg chg="modSp add mod modNotesTx">
        <pc:chgData name="Isabella Giorgio" userId="1d514ece-7b7b-43cd-b96a-1920a9068800" providerId="ADAL" clId="{0675011B-9152-43F1-8A73-C9007FB87AE6}" dt="2023-03-17T14:41:23.323" v="9792" actId="20577"/>
        <pc:sldMkLst>
          <pc:docMk/>
          <pc:sldMk cId="649616175" sldId="367"/>
        </pc:sldMkLst>
        <pc:spChg chg="mod">
          <ac:chgData name="Isabella Giorgio" userId="1d514ece-7b7b-43cd-b96a-1920a9068800" providerId="ADAL" clId="{0675011B-9152-43F1-8A73-C9007FB87AE6}" dt="2023-03-16T15:25:22.902" v="7654" actId="27636"/>
          <ac:spMkLst>
            <pc:docMk/>
            <pc:sldMk cId="649616175" sldId="367"/>
            <ac:spMk id="27" creationId="{BEC191E8-21C6-B113-15E9-63CDE39DB4C9}"/>
          </ac:spMkLst>
        </pc:spChg>
      </pc:sldChg>
      <pc:sldChg chg="modSp add mod modNotesTx">
        <pc:chgData name="Isabella Giorgio" userId="1d514ece-7b7b-43cd-b96a-1920a9068800" providerId="ADAL" clId="{0675011B-9152-43F1-8A73-C9007FB87AE6}" dt="2023-03-17T14:41:40.431" v="9798" actId="20577"/>
        <pc:sldMkLst>
          <pc:docMk/>
          <pc:sldMk cId="2534148648" sldId="368"/>
        </pc:sldMkLst>
        <pc:spChg chg="mod">
          <ac:chgData name="Isabella Giorgio" userId="1d514ece-7b7b-43cd-b96a-1920a9068800" providerId="ADAL" clId="{0675011B-9152-43F1-8A73-C9007FB87AE6}" dt="2023-03-16T15:49:51.149" v="7710"/>
          <ac:spMkLst>
            <pc:docMk/>
            <pc:sldMk cId="2534148648" sldId="368"/>
            <ac:spMk id="2" creationId="{45BCFED3-F777-9772-3716-18C1AA19D790}"/>
          </ac:spMkLst>
        </pc:spChg>
        <pc:spChg chg="mod">
          <ac:chgData name="Isabella Giorgio" userId="1d514ece-7b7b-43cd-b96a-1920a9068800" providerId="ADAL" clId="{0675011B-9152-43F1-8A73-C9007FB87AE6}" dt="2023-03-17T09:20:29.657" v="9423" actId="27636"/>
          <ac:spMkLst>
            <pc:docMk/>
            <pc:sldMk cId="2534148648" sldId="368"/>
            <ac:spMk id="3" creationId="{807C3C20-6F06-044E-18BC-3B85328E21E3}"/>
          </ac:spMkLst>
        </pc:spChg>
      </pc:sldChg>
      <pc:sldChg chg="modSp add mod modNotesTx">
        <pc:chgData name="Isabella Giorgio" userId="1d514ece-7b7b-43cd-b96a-1920a9068800" providerId="ADAL" clId="{0675011B-9152-43F1-8A73-C9007FB87AE6}" dt="2023-03-17T14:41:42.238" v="9799" actId="20577"/>
        <pc:sldMkLst>
          <pc:docMk/>
          <pc:sldMk cId="2961702400" sldId="369"/>
        </pc:sldMkLst>
        <pc:spChg chg="mod">
          <ac:chgData name="Isabella Giorgio" userId="1d514ece-7b7b-43cd-b96a-1920a9068800" providerId="ADAL" clId="{0675011B-9152-43F1-8A73-C9007FB87AE6}" dt="2023-03-16T15:50:50.771" v="7729" actId="14100"/>
          <ac:spMkLst>
            <pc:docMk/>
            <pc:sldMk cId="2961702400" sldId="369"/>
            <ac:spMk id="2" creationId="{45BCFED3-F777-9772-3716-18C1AA19D790}"/>
          </ac:spMkLst>
        </pc:spChg>
        <pc:spChg chg="mod">
          <ac:chgData name="Isabella Giorgio" userId="1d514ece-7b7b-43cd-b96a-1920a9068800" providerId="ADAL" clId="{0675011B-9152-43F1-8A73-C9007FB87AE6}" dt="2023-03-17T09:20:48.466" v="9430" actId="1076"/>
          <ac:spMkLst>
            <pc:docMk/>
            <pc:sldMk cId="2961702400" sldId="369"/>
            <ac:spMk id="3" creationId="{807C3C20-6F06-044E-18BC-3B85328E21E3}"/>
          </ac:spMkLst>
        </pc:spChg>
      </pc:sldChg>
      <pc:sldChg chg="addSp delSp modSp add mod modNotesTx">
        <pc:chgData name="Isabella Giorgio" userId="1d514ece-7b7b-43cd-b96a-1920a9068800" providerId="ADAL" clId="{0675011B-9152-43F1-8A73-C9007FB87AE6}" dt="2023-03-17T14:41:44.160" v="9800" actId="20577"/>
        <pc:sldMkLst>
          <pc:docMk/>
          <pc:sldMk cId="453556550" sldId="370"/>
        </pc:sldMkLst>
        <pc:spChg chg="mod">
          <ac:chgData name="Isabella Giorgio" userId="1d514ece-7b7b-43cd-b96a-1920a9068800" providerId="ADAL" clId="{0675011B-9152-43F1-8A73-C9007FB87AE6}" dt="2023-03-16T15:53:19.997" v="7746"/>
          <ac:spMkLst>
            <pc:docMk/>
            <pc:sldMk cId="453556550" sldId="370"/>
            <ac:spMk id="2" creationId="{45BCFED3-F777-9772-3716-18C1AA19D790}"/>
          </ac:spMkLst>
        </pc:spChg>
        <pc:spChg chg="mod">
          <ac:chgData name="Isabella Giorgio" userId="1d514ece-7b7b-43cd-b96a-1920a9068800" providerId="ADAL" clId="{0675011B-9152-43F1-8A73-C9007FB87AE6}" dt="2023-03-17T09:21:23.652" v="9448" actId="20577"/>
          <ac:spMkLst>
            <pc:docMk/>
            <pc:sldMk cId="453556550" sldId="370"/>
            <ac:spMk id="3" creationId="{807C3C20-6F06-044E-18BC-3B85328E21E3}"/>
          </ac:spMkLst>
        </pc:spChg>
        <pc:spChg chg="add del mod">
          <ac:chgData name="Isabella Giorgio" userId="1d514ece-7b7b-43cd-b96a-1920a9068800" providerId="ADAL" clId="{0675011B-9152-43F1-8A73-C9007FB87AE6}" dt="2023-03-16T15:54:10.433" v="7761"/>
          <ac:spMkLst>
            <pc:docMk/>
            <pc:sldMk cId="453556550" sldId="370"/>
            <ac:spMk id="6" creationId="{C1C46C34-611C-C388-4239-43713CD830B5}"/>
          </ac:spMkLst>
        </pc:spChg>
      </pc:sldChg>
      <pc:sldChg chg="addSp delSp modSp add mod modNotesTx">
        <pc:chgData name="Isabella Giorgio" userId="1d514ece-7b7b-43cd-b96a-1920a9068800" providerId="ADAL" clId="{0675011B-9152-43F1-8A73-C9007FB87AE6}" dt="2023-03-17T14:41:46.010" v="9801" actId="20577"/>
        <pc:sldMkLst>
          <pc:docMk/>
          <pc:sldMk cId="3495415280" sldId="371"/>
        </pc:sldMkLst>
        <pc:spChg chg="mod">
          <ac:chgData name="Isabella Giorgio" userId="1d514ece-7b7b-43cd-b96a-1920a9068800" providerId="ADAL" clId="{0675011B-9152-43F1-8A73-C9007FB87AE6}" dt="2023-03-16T15:54:23.790" v="7767"/>
          <ac:spMkLst>
            <pc:docMk/>
            <pc:sldMk cId="3495415280" sldId="371"/>
            <ac:spMk id="2" creationId="{45BCFED3-F777-9772-3716-18C1AA19D790}"/>
          </ac:spMkLst>
        </pc:spChg>
        <pc:spChg chg="del mod">
          <ac:chgData name="Isabella Giorgio" userId="1d514ece-7b7b-43cd-b96a-1920a9068800" providerId="ADAL" clId="{0675011B-9152-43F1-8A73-C9007FB87AE6}" dt="2023-03-17T09:21:34.217" v="9453" actId="478"/>
          <ac:spMkLst>
            <pc:docMk/>
            <pc:sldMk cId="3495415280" sldId="371"/>
            <ac:spMk id="3" creationId="{807C3C20-6F06-044E-18BC-3B85328E21E3}"/>
          </ac:spMkLst>
        </pc:spChg>
        <pc:spChg chg="add mod">
          <ac:chgData name="Isabella Giorgio" userId="1d514ece-7b7b-43cd-b96a-1920a9068800" providerId="ADAL" clId="{0675011B-9152-43F1-8A73-C9007FB87AE6}" dt="2023-03-17T09:22:01.767" v="9468" actId="1076"/>
          <ac:spMkLst>
            <pc:docMk/>
            <pc:sldMk cId="3495415280" sldId="371"/>
            <ac:spMk id="8" creationId="{BFEE59D4-6549-2424-4948-F8A607813940}"/>
          </ac:spMkLst>
        </pc:spChg>
        <pc:picChg chg="add mod">
          <ac:chgData name="Isabella Giorgio" userId="1d514ece-7b7b-43cd-b96a-1920a9068800" providerId="ADAL" clId="{0675011B-9152-43F1-8A73-C9007FB87AE6}" dt="2023-03-17T09:21:58.320" v="9467" actId="1076"/>
          <ac:picMkLst>
            <pc:docMk/>
            <pc:sldMk cId="3495415280" sldId="371"/>
            <ac:picMk id="6" creationId="{6D32D140-9763-3D23-0789-DFE8F58EA25B}"/>
          </ac:picMkLst>
        </pc:picChg>
      </pc:sldChg>
      <pc:sldChg chg="addSp delSp modSp add mod modNotesTx">
        <pc:chgData name="Isabella Giorgio" userId="1d514ece-7b7b-43cd-b96a-1920a9068800" providerId="ADAL" clId="{0675011B-9152-43F1-8A73-C9007FB87AE6}" dt="2023-03-17T14:41:47.969" v="9802" actId="20577"/>
        <pc:sldMkLst>
          <pc:docMk/>
          <pc:sldMk cId="4123138544" sldId="372"/>
        </pc:sldMkLst>
        <pc:spChg chg="mod">
          <ac:chgData name="Isabella Giorgio" userId="1d514ece-7b7b-43cd-b96a-1920a9068800" providerId="ADAL" clId="{0675011B-9152-43F1-8A73-C9007FB87AE6}" dt="2023-03-16T15:56:04.660" v="7789" actId="14100"/>
          <ac:spMkLst>
            <pc:docMk/>
            <pc:sldMk cId="4123138544" sldId="372"/>
            <ac:spMk id="2" creationId="{45BCFED3-F777-9772-3716-18C1AA19D790}"/>
          </ac:spMkLst>
        </pc:spChg>
        <pc:spChg chg="mod">
          <ac:chgData name="Isabella Giorgio" userId="1d514ece-7b7b-43cd-b96a-1920a9068800" providerId="ADAL" clId="{0675011B-9152-43F1-8A73-C9007FB87AE6}" dt="2023-03-17T09:27:27.174" v="9473" actId="1076"/>
          <ac:spMkLst>
            <pc:docMk/>
            <pc:sldMk cId="4123138544" sldId="372"/>
            <ac:spMk id="3" creationId="{807C3C20-6F06-044E-18BC-3B85328E21E3}"/>
          </ac:spMkLst>
        </pc:spChg>
        <pc:spChg chg="del mod">
          <ac:chgData name="Isabella Giorgio" userId="1d514ece-7b7b-43cd-b96a-1920a9068800" providerId="ADAL" clId="{0675011B-9152-43F1-8A73-C9007FB87AE6}" dt="2023-03-17T09:27:16.733" v="9469" actId="478"/>
          <ac:spMkLst>
            <pc:docMk/>
            <pc:sldMk cId="4123138544" sldId="372"/>
            <ac:spMk id="8" creationId="{BFEE59D4-6549-2424-4948-F8A607813940}"/>
          </ac:spMkLst>
        </pc:spChg>
        <pc:spChg chg="add del mod">
          <ac:chgData name="Isabella Giorgio" userId="1d514ece-7b7b-43cd-b96a-1920a9068800" providerId="ADAL" clId="{0675011B-9152-43F1-8A73-C9007FB87AE6}" dt="2023-03-16T16:02:03.158" v="7816"/>
          <ac:spMkLst>
            <pc:docMk/>
            <pc:sldMk cId="4123138544" sldId="372"/>
            <ac:spMk id="10" creationId="{CE133AD6-8CC6-61EE-7FDF-E671FFFBE003}"/>
          </ac:spMkLst>
        </pc:spChg>
        <pc:picChg chg="del">
          <ac:chgData name="Isabella Giorgio" userId="1d514ece-7b7b-43cd-b96a-1920a9068800" providerId="ADAL" clId="{0675011B-9152-43F1-8A73-C9007FB87AE6}" dt="2023-03-16T15:56:19.485" v="7792" actId="478"/>
          <ac:picMkLst>
            <pc:docMk/>
            <pc:sldMk cId="4123138544" sldId="372"/>
            <ac:picMk id="6" creationId="{6D32D140-9763-3D23-0789-DFE8F58EA25B}"/>
          </ac:picMkLst>
        </pc:picChg>
      </pc:sldChg>
      <pc:sldChg chg="addSp delSp modSp add mod ord modNotesTx">
        <pc:chgData name="Isabella Giorgio" userId="1d514ece-7b7b-43cd-b96a-1920a9068800" providerId="ADAL" clId="{0675011B-9152-43F1-8A73-C9007FB87AE6}" dt="2023-03-17T14:41:53.285" v="9805" actId="20577"/>
        <pc:sldMkLst>
          <pc:docMk/>
          <pc:sldMk cId="3687222169" sldId="373"/>
        </pc:sldMkLst>
        <pc:spChg chg="mod">
          <ac:chgData name="Isabella Giorgio" userId="1d514ece-7b7b-43cd-b96a-1920a9068800" providerId="ADAL" clId="{0675011B-9152-43F1-8A73-C9007FB87AE6}" dt="2023-03-16T16:15:23.592" v="8369"/>
          <ac:spMkLst>
            <pc:docMk/>
            <pc:sldMk cId="3687222169" sldId="373"/>
            <ac:spMk id="2" creationId="{45BCFED3-F777-9772-3716-18C1AA19D790}"/>
          </ac:spMkLst>
        </pc:spChg>
        <pc:spChg chg="mod">
          <ac:chgData name="Isabella Giorgio" userId="1d514ece-7b7b-43cd-b96a-1920a9068800" providerId="ADAL" clId="{0675011B-9152-43F1-8A73-C9007FB87AE6}" dt="2023-03-17T12:05:47.998" v="9599" actId="1076"/>
          <ac:spMkLst>
            <pc:docMk/>
            <pc:sldMk cId="3687222169" sldId="373"/>
            <ac:spMk id="3" creationId="{807C3C20-6F06-044E-18BC-3B85328E21E3}"/>
          </ac:spMkLst>
        </pc:spChg>
        <pc:spChg chg="add mod">
          <ac:chgData name="Isabella Giorgio" userId="1d514ece-7b7b-43cd-b96a-1920a9068800" providerId="ADAL" clId="{0675011B-9152-43F1-8A73-C9007FB87AE6}" dt="2023-03-17T12:05:47.998" v="9599" actId="1076"/>
          <ac:spMkLst>
            <pc:docMk/>
            <pc:sldMk cId="3687222169" sldId="373"/>
            <ac:spMk id="6" creationId="{72E5A83A-E8E8-2E05-29C5-DBB42837CC39}"/>
          </ac:spMkLst>
        </pc:spChg>
        <pc:spChg chg="del">
          <ac:chgData name="Isabella Giorgio" userId="1d514ece-7b7b-43cd-b96a-1920a9068800" providerId="ADAL" clId="{0675011B-9152-43F1-8A73-C9007FB87AE6}" dt="2023-03-16T16:02:51.671" v="7830" actId="478"/>
          <ac:spMkLst>
            <pc:docMk/>
            <pc:sldMk cId="3687222169" sldId="373"/>
            <ac:spMk id="8" creationId="{BFEE59D4-6549-2424-4948-F8A607813940}"/>
          </ac:spMkLst>
        </pc:spChg>
      </pc:sldChg>
      <pc:sldChg chg="modSp add mod modNotesTx">
        <pc:chgData name="Isabella Giorgio" userId="1d514ece-7b7b-43cd-b96a-1920a9068800" providerId="ADAL" clId="{0675011B-9152-43F1-8A73-C9007FB87AE6}" dt="2023-03-17T14:41:56.838" v="9807" actId="20577"/>
        <pc:sldMkLst>
          <pc:docMk/>
          <pc:sldMk cId="50578009" sldId="374"/>
        </pc:sldMkLst>
        <pc:spChg chg="mod">
          <ac:chgData name="Isabella Giorgio" userId="1d514ece-7b7b-43cd-b96a-1920a9068800" providerId="ADAL" clId="{0675011B-9152-43F1-8A73-C9007FB87AE6}" dt="2023-03-16T16:03:35.332" v="7854"/>
          <ac:spMkLst>
            <pc:docMk/>
            <pc:sldMk cId="50578009" sldId="374"/>
            <ac:spMk id="2" creationId="{45BCFED3-F777-9772-3716-18C1AA19D790}"/>
          </ac:spMkLst>
        </pc:spChg>
        <pc:spChg chg="mod">
          <ac:chgData name="Isabella Giorgio" userId="1d514ece-7b7b-43cd-b96a-1920a9068800" providerId="ADAL" clId="{0675011B-9152-43F1-8A73-C9007FB87AE6}" dt="2023-03-17T12:05:13.077" v="9587" actId="14100"/>
          <ac:spMkLst>
            <pc:docMk/>
            <pc:sldMk cId="50578009" sldId="374"/>
            <ac:spMk id="3" creationId="{807C3C20-6F06-044E-18BC-3B85328E21E3}"/>
          </ac:spMkLst>
        </pc:spChg>
      </pc:sldChg>
      <pc:sldChg chg="addSp delSp modSp add mod modNotesTx">
        <pc:chgData name="Isabella Giorgio" userId="1d514ece-7b7b-43cd-b96a-1920a9068800" providerId="ADAL" clId="{0675011B-9152-43F1-8A73-C9007FB87AE6}" dt="2023-03-17T14:41:49.771" v="9803" actId="20577"/>
        <pc:sldMkLst>
          <pc:docMk/>
          <pc:sldMk cId="3666451953" sldId="375"/>
        </pc:sldMkLst>
        <pc:spChg chg="del">
          <ac:chgData name="Isabella Giorgio" userId="1d514ece-7b7b-43cd-b96a-1920a9068800" providerId="ADAL" clId="{0675011B-9152-43F1-8A73-C9007FB87AE6}" dt="2023-03-16T16:08:25.915" v="7877" actId="478"/>
          <ac:spMkLst>
            <pc:docMk/>
            <pc:sldMk cId="3666451953" sldId="375"/>
            <ac:spMk id="3" creationId="{807C3C20-6F06-044E-18BC-3B85328E21E3}"/>
          </ac:spMkLst>
        </pc:spChg>
        <pc:spChg chg="del">
          <ac:chgData name="Isabella Giorgio" userId="1d514ece-7b7b-43cd-b96a-1920a9068800" providerId="ADAL" clId="{0675011B-9152-43F1-8A73-C9007FB87AE6}" dt="2023-03-16T16:08:27.464" v="7878" actId="478"/>
          <ac:spMkLst>
            <pc:docMk/>
            <pc:sldMk cId="3666451953" sldId="375"/>
            <ac:spMk id="8" creationId="{BFEE59D4-6549-2424-4948-F8A607813940}"/>
          </ac:spMkLst>
        </pc:spChg>
        <pc:picChg chg="add mod">
          <ac:chgData name="Isabella Giorgio" userId="1d514ece-7b7b-43cd-b96a-1920a9068800" providerId="ADAL" clId="{0675011B-9152-43F1-8A73-C9007FB87AE6}" dt="2023-03-16T16:11:11.054" v="8307" actId="962"/>
          <ac:picMkLst>
            <pc:docMk/>
            <pc:sldMk cId="3666451953" sldId="375"/>
            <ac:picMk id="6" creationId="{114BC7AC-EE88-8D47-062D-0173AF276538}"/>
          </ac:picMkLst>
        </pc:picChg>
        <pc:picChg chg="add mod">
          <ac:chgData name="Isabella Giorgio" userId="1d514ece-7b7b-43cd-b96a-1920a9068800" providerId="ADAL" clId="{0675011B-9152-43F1-8A73-C9007FB87AE6}" dt="2023-03-16T16:10:37.447" v="8143" actId="962"/>
          <ac:picMkLst>
            <pc:docMk/>
            <pc:sldMk cId="3666451953" sldId="375"/>
            <ac:picMk id="10" creationId="{13F2E7D3-E09F-C651-CBD7-CCC7F961EECE}"/>
          </ac:picMkLst>
        </pc:picChg>
      </pc:sldChg>
      <pc:sldChg chg="delSp modSp add mod ord modNotesTx">
        <pc:chgData name="Isabella Giorgio" userId="1d514ece-7b7b-43cd-b96a-1920a9068800" providerId="ADAL" clId="{0675011B-9152-43F1-8A73-C9007FB87AE6}" dt="2023-03-17T14:41:51.464" v="9804" actId="20577"/>
        <pc:sldMkLst>
          <pc:docMk/>
          <pc:sldMk cId="322130004" sldId="376"/>
        </pc:sldMkLst>
        <pc:spChg chg="mod">
          <ac:chgData name="Isabella Giorgio" userId="1d514ece-7b7b-43cd-b96a-1920a9068800" providerId="ADAL" clId="{0675011B-9152-43F1-8A73-C9007FB87AE6}" dt="2023-03-17T09:27:41.175" v="9478" actId="1076"/>
          <ac:spMkLst>
            <pc:docMk/>
            <pc:sldMk cId="322130004" sldId="376"/>
            <ac:spMk id="3" creationId="{807C3C20-6F06-044E-18BC-3B85328E21E3}"/>
          </ac:spMkLst>
        </pc:spChg>
        <pc:spChg chg="del">
          <ac:chgData name="Isabella Giorgio" userId="1d514ece-7b7b-43cd-b96a-1920a9068800" providerId="ADAL" clId="{0675011B-9152-43F1-8A73-C9007FB87AE6}" dt="2023-03-17T09:27:34.896" v="9475" actId="478"/>
          <ac:spMkLst>
            <pc:docMk/>
            <pc:sldMk cId="322130004" sldId="376"/>
            <ac:spMk id="8" creationId="{BFEE59D4-6549-2424-4948-F8A607813940}"/>
          </ac:spMkLst>
        </pc:spChg>
      </pc:sldChg>
      <pc:sldChg chg="add del">
        <pc:chgData name="Isabella Giorgio" userId="1d514ece-7b7b-43cd-b96a-1920a9068800" providerId="ADAL" clId="{0675011B-9152-43F1-8A73-C9007FB87AE6}" dt="2023-03-16T16:11:38.822" v="8312"/>
        <pc:sldMkLst>
          <pc:docMk/>
          <pc:sldMk cId="1092272861" sldId="377"/>
        </pc:sldMkLst>
      </pc:sldChg>
      <pc:sldChg chg="modSp add mod ord modNotesTx">
        <pc:chgData name="Isabella Giorgio" userId="1d514ece-7b7b-43cd-b96a-1920a9068800" providerId="ADAL" clId="{0675011B-9152-43F1-8A73-C9007FB87AE6}" dt="2023-03-17T14:41:55.111" v="9806" actId="20577"/>
        <pc:sldMkLst>
          <pc:docMk/>
          <pc:sldMk cId="2683815803" sldId="377"/>
        </pc:sldMkLst>
        <pc:spChg chg="mod">
          <ac:chgData name="Isabella Giorgio" userId="1d514ece-7b7b-43cd-b96a-1920a9068800" providerId="ADAL" clId="{0675011B-9152-43F1-8A73-C9007FB87AE6}" dt="2023-03-16T16:15:44.461" v="8377"/>
          <ac:spMkLst>
            <pc:docMk/>
            <pc:sldMk cId="2683815803" sldId="377"/>
            <ac:spMk id="2" creationId="{45BCFED3-F777-9772-3716-18C1AA19D790}"/>
          </ac:spMkLst>
        </pc:spChg>
        <pc:spChg chg="mod">
          <ac:chgData name="Isabella Giorgio" userId="1d514ece-7b7b-43cd-b96a-1920a9068800" providerId="ADAL" clId="{0675011B-9152-43F1-8A73-C9007FB87AE6}" dt="2023-03-17T12:05:17.750" v="9589" actId="14100"/>
          <ac:spMkLst>
            <pc:docMk/>
            <pc:sldMk cId="2683815803" sldId="377"/>
            <ac:spMk id="3" creationId="{807C3C20-6F06-044E-18BC-3B85328E21E3}"/>
          </ac:spMkLst>
        </pc:spChg>
      </pc:sldChg>
      <pc:sldChg chg="modSp add mod modNotesTx">
        <pc:chgData name="Isabella Giorgio" userId="1d514ece-7b7b-43cd-b96a-1920a9068800" providerId="ADAL" clId="{0675011B-9152-43F1-8A73-C9007FB87AE6}" dt="2023-03-17T14:41:58.787" v="9808" actId="20577"/>
        <pc:sldMkLst>
          <pc:docMk/>
          <pc:sldMk cId="3655791266" sldId="378"/>
        </pc:sldMkLst>
        <pc:spChg chg="mod">
          <ac:chgData name="Isabella Giorgio" userId="1d514ece-7b7b-43cd-b96a-1920a9068800" providerId="ADAL" clId="{0675011B-9152-43F1-8A73-C9007FB87AE6}" dt="2023-03-17T14:27:47.732" v="9723" actId="20577"/>
          <ac:spMkLst>
            <pc:docMk/>
            <pc:sldMk cId="3655791266" sldId="378"/>
            <ac:spMk id="2" creationId="{40A0EB92-9B97-DC5E-B65B-411505665634}"/>
          </ac:spMkLst>
        </pc:spChg>
      </pc:sldChg>
      <pc:sldChg chg="modSp add mod ord modNotesTx">
        <pc:chgData name="Isabella Giorgio" userId="1d514ece-7b7b-43cd-b96a-1920a9068800" providerId="ADAL" clId="{0675011B-9152-43F1-8A73-C9007FB87AE6}" dt="2023-03-17T14:42:00.629" v="9809" actId="20577"/>
        <pc:sldMkLst>
          <pc:docMk/>
          <pc:sldMk cId="2196209104" sldId="379"/>
        </pc:sldMkLst>
        <pc:spChg chg="mod">
          <ac:chgData name="Isabella Giorgio" userId="1d514ece-7b7b-43cd-b96a-1920a9068800" providerId="ADAL" clId="{0675011B-9152-43F1-8A73-C9007FB87AE6}" dt="2023-03-16T16:17:09.698" v="8431" actId="20577"/>
          <ac:spMkLst>
            <pc:docMk/>
            <pc:sldMk cId="2196209104" sldId="379"/>
            <ac:spMk id="2" creationId="{45BCFED3-F777-9772-3716-18C1AA19D790}"/>
          </ac:spMkLst>
        </pc:spChg>
        <pc:spChg chg="mod">
          <ac:chgData name="Isabella Giorgio" userId="1d514ece-7b7b-43cd-b96a-1920a9068800" providerId="ADAL" clId="{0675011B-9152-43F1-8A73-C9007FB87AE6}" dt="2023-03-17T12:05:03.501" v="9584" actId="14100"/>
          <ac:spMkLst>
            <pc:docMk/>
            <pc:sldMk cId="2196209104" sldId="379"/>
            <ac:spMk id="3" creationId="{807C3C20-6F06-044E-18BC-3B85328E21E3}"/>
          </ac:spMkLst>
        </pc:spChg>
      </pc:sldChg>
      <pc:sldChg chg="modSp add mod modNotesTx">
        <pc:chgData name="Isabella Giorgio" userId="1d514ece-7b7b-43cd-b96a-1920a9068800" providerId="ADAL" clId="{0675011B-9152-43F1-8A73-C9007FB87AE6}" dt="2023-03-17T14:42:02.475" v="9810" actId="20577"/>
        <pc:sldMkLst>
          <pc:docMk/>
          <pc:sldMk cId="3035802363" sldId="380"/>
        </pc:sldMkLst>
        <pc:spChg chg="mod">
          <ac:chgData name="Isabella Giorgio" userId="1d514ece-7b7b-43cd-b96a-1920a9068800" providerId="ADAL" clId="{0675011B-9152-43F1-8A73-C9007FB87AE6}" dt="2023-03-16T16:17:52.486" v="8450" actId="20577"/>
          <ac:spMkLst>
            <pc:docMk/>
            <pc:sldMk cId="3035802363" sldId="380"/>
            <ac:spMk id="2" creationId="{45BCFED3-F777-9772-3716-18C1AA19D790}"/>
          </ac:spMkLst>
        </pc:spChg>
        <pc:spChg chg="mod">
          <ac:chgData name="Isabella Giorgio" userId="1d514ece-7b7b-43cd-b96a-1920a9068800" providerId="ADAL" clId="{0675011B-9152-43F1-8A73-C9007FB87AE6}" dt="2023-03-17T12:04:55.383" v="9581" actId="403"/>
          <ac:spMkLst>
            <pc:docMk/>
            <pc:sldMk cId="3035802363" sldId="380"/>
            <ac:spMk id="3" creationId="{807C3C20-6F06-044E-18BC-3B85328E21E3}"/>
          </ac:spMkLst>
        </pc:spChg>
      </pc:sldChg>
      <pc:sldChg chg="modSp add mod modNotesTx">
        <pc:chgData name="Isabella Giorgio" userId="1d514ece-7b7b-43cd-b96a-1920a9068800" providerId="ADAL" clId="{0675011B-9152-43F1-8A73-C9007FB87AE6}" dt="2023-03-17T14:42:31.850" v="9811" actId="20577"/>
        <pc:sldMkLst>
          <pc:docMk/>
          <pc:sldMk cId="1617832626" sldId="381"/>
        </pc:sldMkLst>
        <pc:spChg chg="mod">
          <ac:chgData name="Isabella Giorgio" userId="1d514ece-7b7b-43cd-b96a-1920a9068800" providerId="ADAL" clId="{0675011B-9152-43F1-8A73-C9007FB87AE6}" dt="2023-03-16T16:18:28.438" v="8466"/>
          <ac:spMkLst>
            <pc:docMk/>
            <pc:sldMk cId="1617832626" sldId="381"/>
            <ac:spMk id="2" creationId="{45BCFED3-F777-9772-3716-18C1AA19D790}"/>
          </ac:spMkLst>
        </pc:spChg>
        <pc:spChg chg="mod">
          <ac:chgData name="Isabella Giorgio" userId="1d514ece-7b7b-43cd-b96a-1920a9068800" providerId="ADAL" clId="{0675011B-9152-43F1-8A73-C9007FB87AE6}" dt="2023-03-17T12:04:48.614" v="9579" actId="403"/>
          <ac:spMkLst>
            <pc:docMk/>
            <pc:sldMk cId="1617832626" sldId="381"/>
            <ac:spMk id="3" creationId="{807C3C20-6F06-044E-18BC-3B85328E21E3}"/>
          </ac:spMkLst>
        </pc:spChg>
      </pc:sldChg>
      <pc:sldChg chg="addSp delSp modSp add mod modNotesTx">
        <pc:chgData name="Isabella Giorgio" userId="1d514ece-7b7b-43cd-b96a-1920a9068800" providerId="ADAL" clId="{0675011B-9152-43F1-8A73-C9007FB87AE6}" dt="2023-03-17T14:42:33.983" v="9812" actId="20577"/>
        <pc:sldMkLst>
          <pc:docMk/>
          <pc:sldMk cId="108228276" sldId="382"/>
        </pc:sldMkLst>
        <pc:spChg chg="mod">
          <ac:chgData name="Isabella Giorgio" userId="1d514ece-7b7b-43cd-b96a-1920a9068800" providerId="ADAL" clId="{0675011B-9152-43F1-8A73-C9007FB87AE6}" dt="2023-03-16T16:23:00.463" v="8508" actId="20577"/>
          <ac:spMkLst>
            <pc:docMk/>
            <pc:sldMk cId="108228276" sldId="382"/>
            <ac:spMk id="2" creationId="{45BCFED3-F777-9772-3716-18C1AA19D790}"/>
          </ac:spMkLst>
        </pc:spChg>
        <pc:spChg chg="del">
          <ac:chgData name="Isabella Giorgio" userId="1d514ece-7b7b-43cd-b96a-1920a9068800" providerId="ADAL" clId="{0675011B-9152-43F1-8A73-C9007FB87AE6}" dt="2023-03-16T16:21:58.837" v="8486" actId="478"/>
          <ac:spMkLst>
            <pc:docMk/>
            <pc:sldMk cId="108228276" sldId="382"/>
            <ac:spMk id="3" creationId="{807C3C20-6F06-044E-18BC-3B85328E21E3}"/>
          </ac:spMkLst>
        </pc:spChg>
        <pc:spChg chg="add mod">
          <ac:chgData name="Isabella Giorgio" userId="1d514ece-7b7b-43cd-b96a-1920a9068800" providerId="ADAL" clId="{0675011B-9152-43F1-8A73-C9007FB87AE6}" dt="2023-03-16T16:22:18.393" v="8490"/>
          <ac:spMkLst>
            <pc:docMk/>
            <pc:sldMk cId="108228276" sldId="382"/>
            <ac:spMk id="6" creationId="{00CC36EC-5B6A-1373-6498-79734E9056CA}"/>
          </ac:spMkLst>
        </pc:spChg>
        <pc:spChg chg="add mod">
          <ac:chgData name="Isabella Giorgio" userId="1d514ece-7b7b-43cd-b96a-1920a9068800" providerId="ADAL" clId="{0675011B-9152-43F1-8A73-C9007FB87AE6}" dt="2023-03-16T16:22:28.379" v="8493"/>
          <ac:spMkLst>
            <pc:docMk/>
            <pc:sldMk cId="108228276" sldId="382"/>
            <ac:spMk id="8" creationId="{BA7634EB-A394-E484-0AF4-228D8DEADD43}"/>
          </ac:spMkLst>
        </pc:spChg>
        <pc:spChg chg="add del">
          <ac:chgData name="Isabella Giorgio" userId="1d514ece-7b7b-43cd-b96a-1920a9068800" providerId="ADAL" clId="{0675011B-9152-43F1-8A73-C9007FB87AE6}" dt="2023-03-16T16:22:35.104" v="8495" actId="22"/>
          <ac:spMkLst>
            <pc:docMk/>
            <pc:sldMk cId="108228276" sldId="382"/>
            <ac:spMk id="11" creationId="{48A1B1DC-7B7C-36FA-1FB6-DB1CA4323B1F}"/>
          </ac:spMkLst>
        </pc:spChg>
        <pc:picChg chg="add del">
          <ac:chgData name="Isabella Giorgio" userId="1d514ece-7b7b-43cd-b96a-1920a9068800" providerId="ADAL" clId="{0675011B-9152-43F1-8A73-C9007FB87AE6}" dt="2023-03-16T16:22:48.977" v="8502" actId="22"/>
          <ac:picMkLst>
            <pc:docMk/>
            <pc:sldMk cId="108228276" sldId="382"/>
            <ac:picMk id="13" creationId="{2BE2003F-1D8F-34A1-CA3D-2EB96030FBF8}"/>
          </ac:picMkLst>
        </pc:picChg>
      </pc:sldChg>
      <pc:sldChg chg="addSp delSp modSp add mod modNotesTx">
        <pc:chgData name="Isabella Giorgio" userId="1d514ece-7b7b-43cd-b96a-1920a9068800" providerId="ADAL" clId="{0675011B-9152-43F1-8A73-C9007FB87AE6}" dt="2023-03-17T14:42:35.856" v="9813" actId="20577"/>
        <pc:sldMkLst>
          <pc:docMk/>
          <pc:sldMk cId="875230619" sldId="383"/>
        </pc:sldMkLst>
        <pc:spChg chg="mod">
          <ac:chgData name="Isabella Giorgio" userId="1d514ece-7b7b-43cd-b96a-1920a9068800" providerId="ADAL" clId="{0675011B-9152-43F1-8A73-C9007FB87AE6}" dt="2023-03-16T16:23:14.788" v="8515" actId="14100"/>
          <ac:spMkLst>
            <pc:docMk/>
            <pc:sldMk cId="875230619" sldId="383"/>
            <ac:spMk id="2" creationId="{45BCFED3-F777-9772-3716-18C1AA19D790}"/>
          </ac:spMkLst>
        </pc:spChg>
        <pc:spChg chg="add mod">
          <ac:chgData name="Isabella Giorgio" userId="1d514ece-7b7b-43cd-b96a-1920a9068800" providerId="ADAL" clId="{0675011B-9152-43F1-8A73-C9007FB87AE6}" dt="2023-03-16T16:24:50.756" v="8547" actId="1076"/>
          <ac:spMkLst>
            <pc:docMk/>
            <pc:sldMk cId="875230619" sldId="383"/>
            <ac:spMk id="3" creationId="{7DED3D4E-5161-FCD1-FED3-B27D3C51BB47}"/>
          </ac:spMkLst>
        </pc:spChg>
        <pc:spChg chg="mod">
          <ac:chgData name="Isabella Giorgio" userId="1d514ece-7b7b-43cd-b96a-1920a9068800" providerId="ADAL" clId="{0675011B-9152-43F1-8A73-C9007FB87AE6}" dt="2023-03-16T16:23:39.198" v="8518" actId="14100"/>
          <ac:spMkLst>
            <pc:docMk/>
            <pc:sldMk cId="875230619" sldId="383"/>
            <ac:spMk id="6" creationId="{00CC36EC-5B6A-1373-6498-79734E9056CA}"/>
          </ac:spMkLst>
        </pc:spChg>
        <pc:spChg chg="mod">
          <ac:chgData name="Isabella Giorgio" userId="1d514ece-7b7b-43cd-b96a-1920a9068800" providerId="ADAL" clId="{0675011B-9152-43F1-8A73-C9007FB87AE6}" dt="2023-03-16T16:24:54.948" v="8548" actId="1076"/>
          <ac:spMkLst>
            <pc:docMk/>
            <pc:sldMk cId="875230619" sldId="383"/>
            <ac:spMk id="8" creationId="{BA7634EB-A394-E484-0AF4-228D8DEADD43}"/>
          </ac:spMkLst>
        </pc:spChg>
        <pc:spChg chg="add mod">
          <ac:chgData name="Isabella Giorgio" userId="1d514ece-7b7b-43cd-b96a-1920a9068800" providerId="ADAL" clId="{0675011B-9152-43F1-8A73-C9007FB87AE6}" dt="2023-03-16T16:25:02.855" v="8561" actId="20577"/>
          <ac:spMkLst>
            <pc:docMk/>
            <pc:sldMk cId="875230619" sldId="383"/>
            <ac:spMk id="10" creationId="{0D8ED348-3AA8-1024-30AB-32BDEBA33990}"/>
          </ac:spMkLst>
        </pc:spChg>
        <pc:spChg chg="add del mod">
          <ac:chgData name="Isabella Giorgio" userId="1d514ece-7b7b-43cd-b96a-1920a9068800" providerId="ADAL" clId="{0675011B-9152-43F1-8A73-C9007FB87AE6}" dt="2023-03-16T16:25:39.026" v="8563"/>
          <ac:spMkLst>
            <pc:docMk/>
            <pc:sldMk cId="875230619" sldId="383"/>
            <ac:spMk id="11" creationId="{C093F21C-C7F9-1A86-962B-1A8A82F0B1EF}"/>
          </ac:spMkLst>
        </pc:spChg>
      </pc:sldChg>
      <pc:sldChg chg="addSp delSp modSp add mod modNotesTx">
        <pc:chgData name="Isabella Giorgio" userId="1d514ece-7b7b-43cd-b96a-1920a9068800" providerId="ADAL" clId="{0675011B-9152-43F1-8A73-C9007FB87AE6}" dt="2023-03-17T14:42:37.683" v="9814" actId="20577"/>
        <pc:sldMkLst>
          <pc:docMk/>
          <pc:sldMk cId="983418327" sldId="384"/>
        </pc:sldMkLst>
        <pc:spChg chg="mod">
          <ac:chgData name="Isabella Giorgio" userId="1d514ece-7b7b-43cd-b96a-1920a9068800" providerId="ADAL" clId="{0675011B-9152-43F1-8A73-C9007FB87AE6}" dt="2023-03-16T16:25:57.460" v="8570" actId="14100"/>
          <ac:spMkLst>
            <pc:docMk/>
            <pc:sldMk cId="983418327" sldId="384"/>
            <ac:spMk id="2" creationId="{45BCFED3-F777-9772-3716-18C1AA19D790}"/>
          </ac:spMkLst>
        </pc:spChg>
        <pc:spChg chg="mod">
          <ac:chgData name="Isabella Giorgio" userId="1d514ece-7b7b-43cd-b96a-1920a9068800" providerId="ADAL" clId="{0675011B-9152-43F1-8A73-C9007FB87AE6}" dt="2023-03-16T16:27:59.999" v="8620" actId="20577"/>
          <ac:spMkLst>
            <pc:docMk/>
            <pc:sldMk cId="983418327" sldId="384"/>
            <ac:spMk id="3" creationId="{7DED3D4E-5161-FCD1-FED3-B27D3C51BB47}"/>
          </ac:spMkLst>
        </pc:spChg>
        <pc:spChg chg="del">
          <ac:chgData name="Isabella Giorgio" userId="1d514ece-7b7b-43cd-b96a-1920a9068800" providerId="ADAL" clId="{0675011B-9152-43F1-8A73-C9007FB87AE6}" dt="2023-03-16T16:28:03.142" v="8621" actId="478"/>
          <ac:spMkLst>
            <pc:docMk/>
            <pc:sldMk cId="983418327" sldId="384"/>
            <ac:spMk id="6" creationId="{00CC36EC-5B6A-1373-6498-79734E9056CA}"/>
          </ac:spMkLst>
        </pc:spChg>
        <pc:spChg chg="del">
          <ac:chgData name="Isabella Giorgio" userId="1d514ece-7b7b-43cd-b96a-1920a9068800" providerId="ADAL" clId="{0675011B-9152-43F1-8A73-C9007FB87AE6}" dt="2023-03-16T16:28:04.487" v="8622" actId="478"/>
          <ac:spMkLst>
            <pc:docMk/>
            <pc:sldMk cId="983418327" sldId="384"/>
            <ac:spMk id="8" creationId="{BA7634EB-A394-E484-0AF4-228D8DEADD43}"/>
          </ac:spMkLst>
        </pc:spChg>
        <pc:spChg chg="mod">
          <ac:chgData name="Isabella Giorgio" userId="1d514ece-7b7b-43cd-b96a-1920a9068800" providerId="ADAL" clId="{0675011B-9152-43F1-8A73-C9007FB87AE6}" dt="2023-03-16T16:28:36.062" v="8624" actId="207"/>
          <ac:spMkLst>
            <pc:docMk/>
            <pc:sldMk cId="983418327" sldId="384"/>
            <ac:spMk id="10" creationId="{0D8ED348-3AA8-1024-30AB-32BDEBA33990}"/>
          </ac:spMkLst>
        </pc:spChg>
        <pc:spChg chg="add del">
          <ac:chgData name="Isabella Giorgio" userId="1d514ece-7b7b-43cd-b96a-1920a9068800" providerId="ADAL" clId="{0675011B-9152-43F1-8A73-C9007FB87AE6}" dt="2023-03-16T16:28:47.670" v="8626" actId="22"/>
          <ac:spMkLst>
            <pc:docMk/>
            <pc:sldMk cId="983418327" sldId="384"/>
            <ac:spMk id="12" creationId="{336FF851-D2F3-74C9-B31C-712F87E9C50B}"/>
          </ac:spMkLst>
        </pc:spChg>
      </pc:sldChg>
      <pc:sldChg chg="addSp delSp modSp add mod modNotesTx">
        <pc:chgData name="Isabella Giorgio" userId="1d514ece-7b7b-43cd-b96a-1920a9068800" providerId="ADAL" clId="{0675011B-9152-43F1-8A73-C9007FB87AE6}" dt="2023-03-17T14:42:39.439" v="9815" actId="20577"/>
        <pc:sldMkLst>
          <pc:docMk/>
          <pc:sldMk cId="1679411053" sldId="385"/>
        </pc:sldMkLst>
        <pc:spChg chg="mod">
          <ac:chgData name="Isabella Giorgio" userId="1d514ece-7b7b-43cd-b96a-1920a9068800" providerId="ADAL" clId="{0675011B-9152-43F1-8A73-C9007FB87AE6}" dt="2023-03-16T16:28:58.919" v="8632"/>
          <ac:spMkLst>
            <pc:docMk/>
            <pc:sldMk cId="1679411053" sldId="385"/>
            <ac:spMk id="2" creationId="{45BCFED3-F777-9772-3716-18C1AA19D790}"/>
          </ac:spMkLst>
        </pc:spChg>
        <pc:spChg chg="mod">
          <ac:chgData name="Isabella Giorgio" userId="1d514ece-7b7b-43cd-b96a-1920a9068800" providerId="ADAL" clId="{0675011B-9152-43F1-8A73-C9007FB87AE6}" dt="2023-03-16T16:29:57.046" v="8647" actId="207"/>
          <ac:spMkLst>
            <pc:docMk/>
            <pc:sldMk cId="1679411053" sldId="385"/>
            <ac:spMk id="3" creationId="{7DED3D4E-5161-FCD1-FED3-B27D3C51BB47}"/>
          </ac:spMkLst>
        </pc:spChg>
        <pc:spChg chg="add mod">
          <ac:chgData name="Isabella Giorgio" userId="1d514ece-7b7b-43cd-b96a-1920a9068800" providerId="ADAL" clId="{0675011B-9152-43F1-8A73-C9007FB87AE6}" dt="2023-03-16T16:29:14.386" v="8634"/>
          <ac:spMkLst>
            <pc:docMk/>
            <pc:sldMk cId="1679411053" sldId="385"/>
            <ac:spMk id="6" creationId="{974684B4-FBE1-D3B8-C2A8-AA86FEE78EFF}"/>
          </ac:spMkLst>
        </pc:spChg>
        <pc:spChg chg="add mod">
          <ac:chgData name="Isabella Giorgio" userId="1d514ece-7b7b-43cd-b96a-1920a9068800" providerId="ADAL" clId="{0675011B-9152-43F1-8A73-C9007FB87AE6}" dt="2023-03-16T16:29:14.386" v="8634"/>
          <ac:spMkLst>
            <pc:docMk/>
            <pc:sldMk cId="1679411053" sldId="385"/>
            <ac:spMk id="8" creationId="{9CC6D737-36B7-B450-47AD-95409064620F}"/>
          </ac:spMkLst>
        </pc:spChg>
        <pc:spChg chg="mod">
          <ac:chgData name="Isabella Giorgio" userId="1d514ece-7b7b-43cd-b96a-1920a9068800" providerId="ADAL" clId="{0675011B-9152-43F1-8A73-C9007FB87AE6}" dt="2023-03-16T16:29:41.088" v="8641" actId="207"/>
          <ac:spMkLst>
            <pc:docMk/>
            <pc:sldMk cId="1679411053" sldId="385"/>
            <ac:spMk id="10" creationId="{0D8ED348-3AA8-1024-30AB-32BDEBA33990}"/>
          </ac:spMkLst>
        </pc:spChg>
        <pc:spChg chg="add del">
          <ac:chgData name="Isabella Giorgio" userId="1d514ece-7b7b-43cd-b96a-1920a9068800" providerId="ADAL" clId="{0675011B-9152-43F1-8A73-C9007FB87AE6}" dt="2023-03-16T16:30:02.720" v="8649" actId="22"/>
          <ac:spMkLst>
            <pc:docMk/>
            <pc:sldMk cId="1679411053" sldId="385"/>
            <ac:spMk id="12" creationId="{51E7D51F-99BC-1798-507D-58AC214A294A}"/>
          </ac:spMkLst>
        </pc:spChg>
      </pc:sldChg>
      <pc:sldChg chg="addSp delSp modSp add mod modNotesTx">
        <pc:chgData name="Isabella Giorgio" userId="1d514ece-7b7b-43cd-b96a-1920a9068800" providerId="ADAL" clId="{0675011B-9152-43F1-8A73-C9007FB87AE6}" dt="2023-03-17T14:42:41.413" v="9816" actId="20577"/>
        <pc:sldMkLst>
          <pc:docMk/>
          <pc:sldMk cId="3656858204" sldId="386"/>
        </pc:sldMkLst>
        <pc:spChg chg="mod">
          <ac:chgData name="Isabella Giorgio" userId="1d514ece-7b7b-43cd-b96a-1920a9068800" providerId="ADAL" clId="{0675011B-9152-43F1-8A73-C9007FB87AE6}" dt="2023-03-16T16:30:12.708" v="8655" actId="20577"/>
          <ac:spMkLst>
            <pc:docMk/>
            <pc:sldMk cId="3656858204" sldId="386"/>
            <ac:spMk id="2" creationId="{45BCFED3-F777-9772-3716-18C1AA19D790}"/>
          </ac:spMkLst>
        </pc:spChg>
        <pc:spChg chg="del">
          <ac:chgData name="Isabella Giorgio" userId="1d514ece-7b7b-43cd-b96a-1920a9068800" providerId="ADAL" clId="{0675011B-9152-43F1-8A73-C9007FB87AE6}" dt="2023-03-16T16:31:00.623" v="8664" actId="478"/>
          <ac:spMkLst>
            <pc:docMk/>
            <pc:sldMk cId="3656858204" sldId="386"/>
            <ac:spMk id="3" creationId="{7DED3D4E-5161-FCD1-FED3-B27D3C51BB47}"/>
          </ac:spMkLst>
        </pc:spChg>
        <pc:spChg chg="mod">
          <ac:chgData name="Isabella Giorgio" userId="1d514ece-7b7b-43cd-b96a-1920a9068800" providerId="ADAL" clId="{0675011B-9152-43F1-8A73-C9007FB87AE6}" dt="2023-03-16T16:31:06.781" v="8666" actId="1076"/>
          <ac:spMkLst>
            <pc:docMk/>
            <pc:sldMk cId="3656858204" sldId="386"/>
            <ac:spMk id="8" creationId="{9CC6D737-36B7-B450-47AD-95409064620F}"/>
          </ac:spMkLst>
        </pc:spChg>
        <pc:spChg chg="del mod">
          <ac:chgData name="Isabella Giorgio" userId="1d514ece-7b7b-43cd-b96a-1920a9068800" providerId="ADAL" clId="{0675011B-9152-43F1-8A73-C9007FB87AE6}" dt="2023-03-16T16:30:52.101" v="8661" actId="478"/>
          <ac:spMkLst>
            <pc:docMk/>
            <pc:sldMk cId="3656858204" sldId="386"/>
            <ac:spMk id="10" creationId="{0D8ED348-3AA8-1024-30AB-32BDEBA33990}"/>
          </ac:spMkLst>
        </pc:spChg>
        <pc:spChg chg="add del mod">
          <ac:chgData name="Isabella Giorgio" userId="1d514ece-7b7b-43cd-b96a-1920a9068800" providerId="ADAL" clId="{0675011B-9152-43F1-8A73-C9007FB87AE6}" dt="2023-03-16T16:30:56.680" v="8662" actId="478"/>
          <ac:spMkLst>
            <pc:docMk/>
            <pc:sldMk cId="3656858204" sldId="386"/>
            <ac:spMk id="11" creationId="{C30C2B89-7DCB-2E9F-AE18-E23E83603282}"/>
          </ac:spMkLst>
        </pc:spChg>
        <pc:spChg chg="add del mod">
          <ac:chgData name="Isabella Giorgio" userId="1d514ece-7b7b-43cd-b96a-1920a9068800" providerId="ADAL" clId="{0675011B-9152-43F1-8A73-C9007FB87AE6}" dt="2023-03-16T16:31:03.338" v="8665" actId="478"/>
          <ac:spMkLst>
            <pc:docMk/>
            <pc:sldMk cId="3656858204" sldId="386"/>
            <ac:spMk id="12" creationId="{BC980093-9876-8852-999A-0ED1385C823C}"/>
          </ac:spMkLst>
        </pc:spChg>
        <pc:spChg chg="mod">
          <ac:chgData name="Isabella Giorgio" userId="1d514ece-7b7b-43cd-b96a-1920a9068800" providerId="ADAL" clId="{0675011B-9152-43F1-8A73-C9007FB87AE6}" dt="2023-03-16T16:30:44.390" v="8657"/>
          <ac:spMkLst>
            <pc:docMk/>
            <pc:sldMk cId="3656858204" sldId="386"/>
            <ac:spMk id="15" creationId="{E6277F61-B55F-3691-372F-0BD6988B363A}"/>
          </ac:spMkLst>
        </pc:spChg>
        <pc:spChg chg="add del mod">
          <ac:chgData name="Isabella Giorgio" userId="1d514ece-7b7b-43cd-b96a-1920a9068800" providerId="ADAL" clId="{0675011B-9152-43F1-8A73-C9007FB87AE6}" dt="2023-03-16T16:30:58.772" v="8663" actId="478"/>
          <ac:spMkLst>
            <pc:docMk/>
            <pc:sldMk cId="3656858204" sldId="386"/>
            <ac:spMk id="18" creationId="{5AEBC19D-82CF-05DA-B031-71B3774FDFCE}"/>
          </ac:spMkLst>
        </pc:spChg>
        <pc:grpChg chg="add mod">
          <ac:chgData name="Isabella Giorgio" userId="1d514ece-7b7b-43cd-b96a-1920a9068800" providerId="ADAL" clId="{0675011B-9152-43F1-8A73-C9007FB87AE6}" dt="2023-03-16T16:30:44.390" v="8657"/>
          <ac:grpSpMkLst>
            <pc:docMk/>
            <pc:sldMk cId="3656858204" sldId="386"/>
            <ac:grpSpMk id="14" creationId="{D98F2FDC-3CCC-53CC-CBE0-80B1FAA02633}"/>
          </ac:grpSpMkLst>
        </pc:grpChg>
        <pc:picChg chg="add mod">
          <ac:chgData name="Isabella Giorgio" userId="1d514ece-7b7b-43cd-b96a-1920a9068800" providerId="ADAL" clId="{0675011B-9152-43F1-8A73-C9007FB87AE6}" dt="2023-03-16T16:31:08.893" v="8667" actId="1076"/>
          <ac:picMkLst>
            <pc:docMk/>
            <pc:sldMk cId="3656858204" sldId="386"/>
            <ac:picMk id="13" creationId="{3B68A7EF-65AB-7379-F9CE-0AE38BE9643E}"/>
          </ac:picMkLst>
        </pc:picChg>
        <pc:picChg chg="mod">
          <ac:chgData name="Isabella Giorgio" userId="1d514ece-7b7b-43cd-b96a-1920a9068800" providerId="ADAL" clId="{0675011B-9152-43F1-8A73-C9007FB87AE6}" dt="2023-03-16T16:30:44.390" v="8657"/>
          <ac:picMkLst>
            <pc:docMk/>
            <pc:sldMk cId="3656858204" sldId="386"/>
            <ac:picMk id="16" creationId="{97A8FF53-4ED9-EDC0-CC13-FEDA01B620EF}"/>
          </ac:picMkLst>
        </pc:picChg>
      </pc:sldChg>
      <pc:sldChg chg="modSp add mod modNotesTx">
        <pc:chgData name="Isabella Giorgio" userId="1d514ece-7b7b-43cd-b96a-1920a9068800" providerId="ADAL" clId="{0675011B-9152-43F1-8A73-C9007FB87AE6}" dt="2023-03-17T14:42:43.240" v="9817" actId="20577"/>
        <pc:sldMkLst>
          <pc:docMk/>
          <pc:sldMk cId="611156322" sldId="387"/>
        </pc:sldMkLst>
        <pc:spChg chg="mod">
          <ac:chgData name="Isabella Giorgio" userId="1d514ece-7b7b-43cd-b96a-1920a9068800" providerId="ADAL" clId="{0675011B-9152-43F1-8A73-C9007FB87AE6}" dt="2023-03-16T16:31:30.746" v="8672" actId="20577"/>
          <ac:spMkLst>
            <pc:docMk/>
            <pc:sldMk cId="611156322" sldId="387"/>
            <ac:spMk id="2" creationId="{45BCFED3-F777-9772-3716-18C1AA19D790}"/>
          </ac:spMkLst>
        </pc:spChg>
        <pc:spChg chg="mod">
          <ac:chgData name="Isabella Giorgio" userId="1d514ece-7b7b-43cd-b96a-1920a9068800" providerId="ADAL" clId="{0675011B-9152-43F1-8A73-C9007FB87AE6}" dt="2023-03-17T12:04:31.694" v="9577" actId="403"/>
          <ac:spMkLst>
            <pc:docMk/>
            <pc:sldMk cId="611156322" sldId="387"/>
            <ac:spMk id="3" creationId="{807C3C20-6F06-044E-18BC-3B85328E21E3}"/>
          </ac:spMkLst>
        </pc:spChg>
      </pc:sldChg>
      <pc:sldChg chg="modSp add mod modNotesTx">
        <pc:chgData name="Isabella Giorgio" userId="1d514ece-7b7b-43cd-b96a-1920a9068800" providerId="ADAL" clId="{0675011B-9152-43F1-8A73-C9007FB87AE6}" dt="2023-03-17T14:42:45.460" v="9818" actId="20577"/>
        <pc:sldMkLst>
          <pc:docMk/>
          <pc:sldMk cId="583599650" sldId="388"/>
        </pc:sldMkLst>
        <pc:spChg chg="mod">
          <ac:chgData name="Isabella Giorgio" userId="1d514ece-7b7b-43cd-b96a-1920a9068800" providerId="ADAL" clId="{0675011B-9152-43F1-8A73-C9007FB87AE6}" dt="2023-03-16T16:32:09.309" v="8694" actId="14100"/>
          <ac:spMkLst>
            <pc:docMk/>
            <pc:sldMk cId="583599650" sldId="388"/>
            <ac:spMk id="2" creationId="{45BCFED3-F777-9772-3716-18C1AA19D790}"/>
          </ac:spMkLst>
        </pc:spChg>
        <pc:spChg chg="mod">
          <ac:chgData name="Isabella Giorgio" userId="1d514ece-7b7b-43cd-b96a-1920a9068800" providerId="ADAL" clId="{0675011B-9152-43F1-8A73-C9007FB87AE6}" dt="2023-03-17T12:04:24.718" v="9575" actId="1076"/>
          <ac:spMkLst>
            <pc:docMk/>
            <pc:sldMk cId="583599650" sldId="388"/>
            <ac:spMk id="3" creationId="{807C3C20-6F06-044E-18BC-3B85328E21E3}"/>
          </ac:spMkLst>
        </pc:spChg>
      </pc:sldChg>
      <pc:sldChg chg="modSp add mod modNotesTx">
        <pc:chgData name="Isabella Giorgio" userId="1d514ece-7b7b-43cd-b96a-1920a9068800" providerId="ADAL" clId="{0675011B-9152-43F1-8A73-C9007FB87AE6}" dt="2023-03-17T14:42:47.565" v="9819" actId="20577"/>
        <pc:sldMkLst>
          <pc:docMk/>
          <pc:sldMk cId="3662787746" sldId="389"/>
        </pc:sldMkLst>
        <pc:spChg chg="mod">
          <ac:chgData name="Isabella Giorgio" userId="1d514ece-7b7b-43cd-b96a-1920a9068800" providerId="ADAL" clId="{0675011B-9152-43F1-8A73-C9007FB87AE6}" dt="2023-03-17T13:41:30.515" v="9673" actId="20577"/>
          <ac:spMkLst>
            <pc:docMk/>
            <pc:sldMk cId="3662787746" sldId="389"/>
            <ac:spMk id="2" creationId="{40A0EB92-9B97-DC5E-B65B-411505665634}"/>
          </ac:spMkLst>
        </pc:spChg>
      </pc:sldChg>
      <pc:sldChg chg="addSp delSp modSp add mod modNotesTx">
        <pc:chgData name="Isabella Giorgio" userId="1d514ece-7b7b-43cd-b96a-1920a9068800" providerId="ADAL" clId="{0675011B-9152-43F1-8A73-C9007FB87AE6}" dt="2023-03-17T14:42:49.562" v="9820" actId="20577"/>
        <pc:sldMkLst>
          <pc:docMk/>
          <pc:sldMk cId="1444459575" sldId="390"/>
        </pc:sldMkLst>
        <pc:spChg chg="mod">
          <ac:chgData name="Isabella Giorgio" userId="1d514ece-7b7b-43cd-b96a-1920a9068800" providerId="ADAL" clId="{0675011B-9152-43F1-8A73-C9007FB87AE6}" dt="2023-03-16T16:58:10.893" v="8940" actId="20577"/>
          <ac:spMkLst>
            <pc:docMk/>
            <pc:sldMk cId="1444459575" sldId="390"/>
            <ac:spMk id="2" creationId="{45BCFED3-F777-9772-3716-18C1AA19D790}"/>
          </ac:spMkLst>
        </pc:spChg>
        <pc:spChg chg="mod">
          <ac:chgData name="Isabella Giorgio" userId="1d514ece-7b7b-43cd-b96a-1920a9068800" providerId="ADAL" clId="{0675011B-9152-43F1-8A73-C9007FB87AE6}" dt="2023-03-17T12:04:03.976" v="9571" actId="113"/>
          <ac:spMkLst>
            <pc:docMk/>
            <pc:sldMk cId="1444459575" sldId="390"/>
            <ac:spMk id="3" creationId="{807C3C20-6F06-044E-18BC-3B85328E21E3}"/>
          </ac:spMkLst>
        </pc:spChg>
        <pc:spChg chg="add del mod">
          <ac:chgData name="Isabella Giorgio" userId="1d514ece-7b7b-43cd-b96a-1920a9068800" providerId="ADAL" clId="{0675011B-9152-43F1-8A73-C9007FB87AE6}" dt="2023-03-17T11:02:44.631" v="9490" actId="478"/>
          <ac:spMkLst>
            <pc:docMk/>
            <pc:sldMk cId="1444459575" sldId="390"/>
            <ac:spMk id="6" creationId="{38375AA6-3041-E472-81C0-7B49627D321A}"/>
          </ac:spMkLst>
        </pc:spChg>
      </pc:sldChg>
      <pc:sldChg chg="modSp add mod modNotesTx">
        <pc:chgData name="Isabella Giorgio" userId="1d514ece-7b7b-43cd-b96a-1920a9068800" providerId="ADAL" clId="{0675011B-9152-43F1-8A73-C9007FB87AE6}" dt="2023-03-17T14:42:53.941" v="9822" actId="20577"/>
        <pc:sldMkLst>
          <pc:docMk/>
          <pc:sldMk cId="2351732068" sldId="391"/>
        </pc:sldMkLst>
        <pc:spChg chg="mod">
          <ac:chgData name="Isabella Giorgio" userId="1d514ece-7b7b-43cd-b96a-1920a9068800" providerId="ADAL" clId="{0675011B-9152-43F1-8A73-C9007FB87AE6}" dt="2023-03-16T17:01:04.996" v="9037" actId="20577"/>
          <ac:spMkLst>
            <pc:docMk/>
            <pc:sldMk cId="2351732068" sldId="391"/>
            <ac:spMk id="2" creationId="{40A0EB92-9B97-DC5E-B65B-411505665634}"/>
          </ac:spMkLst>
        </pc:spChg>
      </pc:sldChg>
      <pc:sldChg chg="addSp modSp add mod modNotesTx">
        <pc:chgData name="Isabella Giorgio" userId="1d514ece-7b7b-43cd-b96a-1920a9068800" providerId="ADAL" clId="{0675011B-9152-43F1-8A73-C9007FB87AE6}" dt="2023-03-17T16:39:16.313" v="10274"/>
        <pc:sldMkLst>
          <pc:docMk/>
          <pc:sldMk cId="3626099754" sldId="392"/>
        </pc:sldMkLst>
        <pc:spChg chg="mod">
          <ac:chgData name="Isabella Giorgio" userId="1d514ece-7b7b-43cd-b96a-1920a9068800" providerId="ADAL" clId="{0675011B-9152-43F1-8A73-C9007FB87AE6}" dt="2023-03-16T17:02:50.414" v="9045" actId="14100"/>
          <ac:spMkLst>
            <pc:docMk/>
            <pc:sldMk cId="3626099754" sldId="392"/>
            <ac:spMk id="2" creationId="{45BCFED3-F777-9772-3716-18C1AA19D790}"/>
          </ac:spMkLst>
        </pc:spChg>
        <pc:spChg chg="mod">
          <ac:chgData name="Isabella Giorgio" userId="1d514ece-7b7b-43cd-b96a-1920a9068800" providerId="ADAL" clId="{0675011B-9152-43F1-8A73-C9007FB87AE6}" dt="2023-03-17T09:15:23.452" v="9333" actId="1076"/>
          <ac:spMkLst>
            <pc:docMk/>
            <pc:sldMk cId="3626099754" sldId="392"/>
            <ac:spMk id="8" creationId="{55B3B38A-FF0F-04F4-9934-242664447894}"/>
          </ac:spMkLst>
        </pc:spChg>
        <pc:picChg chg="add mod">
          <ac:chgData name="Isabella Giorgio" userId="1d514ece-7b7b-43cd-b96a-1920a9068800" providerId="ADAL" clId="{0675011B-9152-43F1-8A73-C9007FB87AE6}" dt="2023-03-17T16:39:16.313" v="10274"/>
          <ac:picMkLst>
            <pc:docMk/>
            <pc:sldMk cId="3626099754" sldId="392"/>
            <ac:picMk id="3" creationId="{4AA12BA8-4BED-FC07-4E54-225A956FCD95}"/>
          </ac:picMkLst>
        </pc:picChg>
      </pc:sldChg>
      <pc:sldChg chg="addSp modSp">
        <pc:chgData name="Isabella Giorgio" userId="1d514ece-7b7b-43cd-b96a-1920a9068800" providerId="ADAL" clId="{0675011B-9152-43F1-8A73-C9007FB87AE6}" dt="2023-03-17T16:38:06.121" v="10205"/>
        <pc:sldMkLst>
          <pc:docMk/>
          <pc:sldMk cId="4225121033" sldId="393"/>
        </pc:sldMkLst>
        <pc:picChg chg="add mod">
          <ac:chgData name="Isabella Giorgio" userId="1d514ece-7b7b-43cd-b96a-1920a9068800" providerId="ADAL" clId="{0675011B-9152-43F1-8A73-C9007FB87AE6}" dt="2023-03-17T16:38:06.121" v="10205"/>
          <ac:picMkLst>
            <pc:docMk/>
            <pc:sldMk cId="4225121033" sldId="393"/>
            <ac:picMk id="6" creationId="{E92FD29F-D52D-3D2B-BE93-02A83BCD3909}"/>
          </ac:picMkLst>
        </pc:picChg>
      </pc:sldChg>
      <pc:sldChg chg="addSp modSp">
        <pc:chgData name="Isabella Giorgio" userId="1d514ece-7b7b-43cd-b96a-1920a9068800" providerId="ADAL" clId="{0675011B-9152-43F1-8A73-C9007FB87AE6}" dt="2023-03-17T16:38:03.779" v="10203"/>
        <pc:sldMkLst>
          <pc:docMk/>
          <pc:sldMk cId="815795959" sldId="394"/>
        </pc:sldMkLst>
        <pc:picChg chg="add mod">
          <ac:chgData name="Isabella Giorgio" userId="1d514ece-7b7b-43cd-b96a-1920a9068800" providerId="ADAL" clId="{0675011B-9152-43F1-8A73-C9007FB87AE6}" dt="2023-03-17T16:38:03.779" v="10203"/>
          <ac:picMkLst>
            <pc:docMk/>
            <pc:sldMk cId="815795959" sldId="394"/>
            <ac:picMk id="5" creationId="{1EE97F35-5F56-D834-8105-BBC50D0B97D0}"/>
          </ac:picMkLst>
        </pc:picChg>
      </pc:sldChg>
      <pc:sldChg chg="addSp modSp">
        <pc:chgData name="Isabella Giorgio" userId="1d514ece-7b7b-43cd-b96a-1920a9068800" providerId="ADAL" clId="{0675011B-9152-43F1-8A73-C9007FB87AE6}" dt="2023-03-17T16:38:04.841" v="10204"/>
        <pc:sldMkLst>
          <pc:docMk/>
          <pc:sldMk cId="678536268" sldId="395"/>
        </pc:sldMkLst>
        <pc:picChg chg="add mod">
          <ac:chgData name="Isabella Giorgio" userId="1d514ece-7b7b-43cd-b96a-1920a9068800" providerId="ADAL" clId="{0675011B-9152-43F1-8A73-C9007FB87AE6}" dt="2023-03-17T16:38:04.841" v="10204"/>
          <ac:picMkLst>
            <pc:docMk/>
            <pc:sldMk cId="678536268" sldId="395"/>
            <ac:picMk id="3" creationId="{5E495372-EF7B-D339-B210-EECEF2FD5D35}"/>
          </ac:picMkLst>
        </pc:picChg>
      </pc:sldChg>
      <pc:sldChg chg="addSp modSp">
        <pc:chgData name="Isabella Giorgio" userId="1d514ece-7b7b-43cd-b96a-1920a9068800" providerId="ADAL" clId="{0675011B-9152-43F1-8A73-C9007FB87AE6}" dt="2023-03-17T16:38:07.088" v="10206"/>
        <pc:sldMkLst>
          <pc:docMk/>
          <pc:sldMk cId="435154824" sldId="397"/>
        </pc:sldMkLst>
        <pc:picChg chg="add mod">
          <ac:chgData name="Isabella Giorgio" userId="1d514ece-7b7b-43cd-b96a-1920a9068800" providerId="ADAL" clId="{0675011B-9152-43F1-8A73-C9007FB87AE6}" dt="2023-03-17T16:38:07.088" v="10206"/>
          <ac:picMkLst>
            <pc:docMk/>
            <pc:sldMk cId="435154824" sldId="397"/>
            <ac:picMk id="2" creationId="{46380AEA-3CBD-7866-4DE5-07834B7DDBD1}"/>
          </ac:picMkLst>
        </pc:picChg>
      </pc:sldChg>
      <pc:sldChg chg="addSp modSp">
        <pc:chgData name="Isabella Giorgio" userId="1d514ece-7b7b-43cd-b96a-1920a9068800" providerId="ADAL" clId="{0675011B-9152-43F1-8A73-C9007FB87AE6}" dt="2023-03-17T16:38:08.036" v="10207"/>
        <pc:sldMkLst>
          <pc:docMk/>
          <pc:sldMk cId="3767177348" sldId="398"/>
        </pc:sldMkLst>
        <pc:picChg chg="add mod">
          <ac:chgData name="Isabella Giorgio" userId="1d514ece-7b7b-43cd-b96a-1920a9068800" providerId="ADAL" clId="{0675011B-9152-43F1-8A73-C9007FB87AE6}" dt="2023-03-17T16:38:08.036" v="10207"/>
          <ac:picMkLst>
            <pc:docMk/>
            <pc:sldMk cId="3767177348" sldId="398"/>
            <ac:picMk id="5" creationId="{B95055E7-6CB6-B289-DBF0-D8F42F3573EB}"/>
          </ac:picMkLst>
        </pc:picChg>
      </pc:sldChg>
      <pc:sldChg chg="addSp modSp">
        <pc:chgData name="Isabella Giorgio" userId="1d514ece-7b7b-43cd-b96a-1920a9068800" providerId="ADAL" clId="{0675011B-9152-43F1-8A73-C9007FB87AE6}" dt="2023-03-17T16:38:09.066" v="10208"/>
        <pc:sldMkLst>
          <pc:docMk/>
          <pc:sldMk cId="510865295" sldId="399"/>
        </pc:sldMkLst>
        <pc:picChg chg="add mod">
          <ac:chgData name="Isabella Giorgio" userId="1d514ece-7b7b-43cd-b96a-1920a9068800" providerId="ADAL" clId="{0675011B-9152-43F1-8A73-C9007FB87AE6}" dt="2023-03-17T16:38:09.066" v="10208"/>
          <ac:picMkLst>
            <pc:docMk/>
            <pc:sldMk cId="510865295" sldId="399"/>
            <ac:picMk id="3" creationId="{DDDC5A07-141E-3C10-C381-8C221B5E3FFB}"/>
          </ac:picMkLst>
        </pc:picChg>
      </pc:sldChg>
      <pc:sldChg chg="addSp modSp mod">
        <pc:chgData name="Isabella Giorgio" userId="1d514ece-7b7b-43cd-b96a-1920a9068800" providerId="ADAL" clId="{0675011B-9152-43F1-8A73-C9007FB87AE6}" dt="2023-03-17T16:38:09.927" v="10209"/>
        <pc:sldMkLst>
          <pc:docMk/>
          <pc:sldMk cId="501995260" sldId="400"/>
        </pc:sldMkLst>
        <pc:picChg chg="add mod">
          <ac:chgData name="Isabella Giorgio" userId="1d514ece-7b7b-43cd-b96a-1920a9068800" providerId="ADAL" clId="{0675011B-9152-43F1-8A73-C9007FB87AE6}" dt="2023-03-17T16:38:09.927" v="10209"/>
          <ac:picMkLst>
            <pc:docMk/>
            <pc:sldMk cId="501995260" sldId="400"/>
            <ac:picMk id="3" creationId="{E3283B67-C708-3738-16FB-C04E7F0E716E}"/>
          </ac:picMkLst>
        </pc:picChg>
        <pc:picChg chg="mod">
          <ac:chgData name="Isabella Giorgio" userId="1d514ece-7b7b-43cd-b96a-1920a9068800" providerId="ADAL" clId="{0675011B-9152-43F1-8A73-C9007FB87AE6}" dt="2023-03-17T09:07:55.429" v="9286" actId="962"/>
          <ac:picMkLst>
            <pc:docMk/>
            <pc:sldMk cId="501995260" sldId="400"/>
            <ac:picMk id="9" creationId="{781F30D4-2762-1122-9E70-F6CD8000BD12}"/>
          </ac:picMkLst>
        </pc:picChg>
      </pc:sldChg>
      <pc:sldChg chg="addSp modSp">
        <pc:chgData name="Isabella Giorgio" userId="1d514ece-7b7b-43cd-b96a-1920a9068800" providerId="ADAL" clId="{0675011B-9152-43F1-8A73-C9007FB87AE6}" dt="2023-03-17T16:38:10.708" v="10210"/>
        <pc:sldMkLst>
          <pc:docMk/>
          <pc:sldMk cId="3456971117" sldId="401"/>
        </pc:sldMkLst>
        <pc:picChg chg="add mod">
          <ac:chgData name="Isabella Giorgio" userId="1d514ece-7b7b-43cd-b96a-1920a9068800" providerId="ADAL" clId="{0675011B-9152-43F1-8A73-C9007FB87AE6}" dt="2023-03-17T16:38:10.708" v="10210"/>
          <ac:picMkLst>
            <pc:docMk/>
            <pc:sldMk cId="3456971117" sldId="401"/>
            <ac:picMk id="6" creationId="{5393D932-6027-EDB3-C49B-D37C7876BC5F}"/>
          </ac:picMkLst>
        </pc:picChg>
      </pc:sldChg>
      <pc:sldChg chg="addSp modSp">
        <pc:chgData name="Isabella Giorgio" userId="1d514ece-7b7b-43cd-b96a-1920a9068800" providerId="ADAL" clId="{0675011B-9152-43F1-8A73-C9007FB87AE6}" dt="2023-03-17T16:38:11.597" v="10211"/>
        <pc:sldMkLst>
          <pc:docMk/>
          <pc:sldMk cId="3324426892" sldId="402"/>
        </pc:sldMkLst>
        <pc:picChg chg="add mod">
          <ac:chgData name="Isabella Giorgio" userId="1d514ece-7b7b-43cd-b96a-1920a9068800" providerId="ADAL" clId="{0675011B-9152-43F1-8A73-C9007FB87AE6}" dt="2023-03-17T16:38:11.597" v="10211"/>
          <ac:picMkLst>
            <pc:docMk/>
            <pc:sldMk cId="3324426892" sldId="402"/>
            <ac:picMk id="3" creationId="{6315BB10-3F83-0D3A-6AA3-343AA5ACD4E0}"/>
          </ac:picMkLst>
        </pc:picChg>
      </pc:sldChg>
      <pc:sldChg chg="addSp modSp">
        <pc:chgData name="Isabella Giorgio" userId="1d514ece-7b7b-43cd-b96a-1920a9068800" providerId="ADAL" clId="{0675011B-9152-43F1-8A73-C9007FB87AE6}" dt="2023-03-17T16:38:12.435" v="10212"/>
        <pc:sldMkLst>
          <pc:docMk/>
          <pc:sldMk cId="3106268245" sldId="403"/>
        </pc:sldMkLst>
        <pc:picChg chg="add mod">
          <ac:chgData name="Isabella Giorgio" userId="1d514ece-7b7b-43cd-b96a-1920a9068800" providerId="ADAL" clId="{0675011B-9152-43F1-8A73-C9007FB87AE6}" dt="2023-03-17T16:38:12.435" v="10212"/>
          <ac:picMkLst>
            <pc:docMk/>
            <pc:sldMk cId="3106268245" sldId="403"/>
            <ac:picMk id="6" creationId="{75C91DDE-7679-8E33-E78D-EE785AE81694}"/>
          </ac:picMkLst>
        </pc:picChg>
      </pc:sldChg>
      <pc:sldChg chg="addSp modSp">
        <pc:chgData name="Isabella Giorgio" userId="1d514ece-7b7b-43cd-b96a-1920a9068800" providerId="ADAL" clId="{0675011B-9152-43F1-8A73-C9007FB87AE6}" dt="2023-03-17T16:38:16.976" v="10217"/>
        <pc:sldMkLst>
          <pc:docMk/>
          <pc:sldMk cId="3542702998" sldId="404"/>
        </pc:sldMkLst>
        <pc:picChg chg="add mod">
          <ac:chgData name="Isabella Giorgio" userId="1d514ece-7b7b-43cd-b96a-1920a9068800" providerId="ADAL" clId="{0675011B-9152-43F1-8A73-C9007FB87AE6}" dt="2023-03-17T16:38:16.976" v="10217"/>
          <ac:picMkLst>
            <pc:docMk/>
            <pc:sldMk cId="3542702998" sldId="404"/>
            <ac:picMk id="6" creationId="{84003916-A3C4-543A-B458-7A0C6727F261}"/>
          </ac:picMkLst>
        </pc:picChg>
      </pc:sldChg>
      <pc:sldChg chg="addSp modSp">
        <pc:chgData name="Isabella Giorgio" userId="1d514ece-7b7b-43cd-b96a-1920a9068800" providerId="ADAL" clId="{0675011B-9152-43F1-8A73-C9007FB87AE6}" dt="2023-03-17T16:38:17.967" v="10218"/>
        <pc:sldMkLst>
          <pc:docMk/>
          <pc:sldMk cId="1299225183" sldId="405"/>
        </pc:sldMkLst>
        <pc:picChg chg="add mod">
          <ac:chgData name="Isabella Giorgio" userId="1d514ece-7b7b-43cd-b96a-1920a9068800" providerId="ADAL" clId="{0675011B-9152-43F1-8A73-C9007FB87AE6}" dt="2023-03-17T16:38:17.967" v="10218"/>
          <ac:picMkLst>
            <pc:docMk/>
            <pc:sldMk cId="1299225183" sldId="405"/>
            <ac:picMk id="6" creationId="{F1ED2794-7BBA-D9BF-E8A4-702887A7917E}"/>
          </ac:picMkLst>
        </pc:picChg>
      </pc:sldChg>
      <pc:sldChg chg="addSp modSp">
        <pc:chgData name="Isabella Giorgio" userId="1d514ece-7b7b-43cd-b96a-1920a9068800" providerId="ADAL" clId="{0675011B-9152-43F1-8A73-C9007FB87AE6}" dt="2023-03-17T16:38:13.235" v="10213"/>
        <pc:sldMkLst>
          <pc:docMk/>
          <pc:sldMk cId="1757772293" sldId="406"/>
        </pc:sldMkLst>
        <pc:picChg chg="add mod">
          <ac:chgData name="Isabella Giorgio" userId="1d514ece-7b7b-43cd-b96a-1920a9068800" providerId="ADAL" clId="{0675011B-9152-43F1-8A73-C9007FB87AE6}" dt="2023-03-17T16:38:13.235" v="10213"/>
          <ac:picMkLst>
            <pc:docMk/>
            <pc:sldMk cId="1757772293" sldId="406"/>
            <ac:picMk id="6" creationId="{C38F0CCF-09F0-1081-6F5A-AAA6C9AA21B7}"/>
          </ac:picMkLst>
        </pc:picChg>
      </pc:sldChg>
      <pc:sldChg chg="addSp modSp">
        <pc:chgData name="Isabella Giorgio" userId="1d514ece-7b7b-43cd-b96a-1920a9068800" providerId="ADAL" clId="{0675011B-9152-43F1-8A73-C9007FB87AE6}" dt="2023-03-17T16:38:13.983" v="10214"/>
        <pc:sldMkLst>
          <pc:docMk/>
          <pc:sldMk cId="2188261339" sldId="407"/>
        </pc:sldMkLst>
        <pc:picChg chg="add mod">
          <ac:chgData name="Isabella Giorgio" userId="1d514ece-7b7b-43cd-b96a-1920a9068800" providerId="ADAL" clId="{0675011B-9152-43F1-8A73-C9007FB87AE6}" dt="2023-03-17T16:38:13.983" v="10214"/>
          <ac:picMkLst>
            <pc:docMk/>
            <pc:sldMk cId="2188261339" sldId="407"/>
            <ac:picMk id="6" creationId="{308467F3-CF52-17C0-2B58-2B8588A1482F}"/>
          </ac:picMkLst>
        </pc:picChg>
      </pc:sldChg>
      <pc:sldChg chg="addSp modSp">
        <pc:chgData name="Isabella Giorgio" userId="1d514ece-7b7b-43cd-b96a-1920a9068800" providerId="ADAL" clId="{0675011B-9152-43F1-8A73-C9007FB87AE6}" dt="2023-03-17T16:38:14.714" v="10215"/>
        <pc:sldMkLst>
          <pc:docMk/>
          <pc:sldMk cId="907257572" sldId="408"/>
        </pc:sldMkLst>
        <pc:picChg chg="add mod">
          <ac:chgData name="Isabella Giorgio" userId="1d514ece-7b7b-43cd-b96a-1920a9068800" providerId="ADAL" clId="{0675011B-9152-43F1-8A73-C9007FB87AE6}" dt="2023-03-17T16:38:14.714" v="10215"/>
          <ac:picMkLst>
            <pc:docMk/>
            <pc:sldMk cId="907257572" sldId="408"/>
            <ac:picMk id="6" creationId="{9417FF68-CF2C-5D29-0F5F-5685E1EC3FE5}"/>
          </ac:picMkLst>
        </pc:picChg>
      </pc:sldChg>
      <pc:sldChg chg="addSp modSp">
        <pc:chgData name="Isabella Giorgio" userId="1d514ece-7b7b-43cd-b96a-1920a9068800" providerId="ADAL" clId="{0675011B-9152-43F1-8A73-C9007FB87AE6}" dt="2023-03-17T16:38:16.202" v="10216"/>
        <pc:sldMkLst>
          <pc:docMk/>
          <pc:sldMk cId="488407087" sldId="409"/>
        </pc:sldMkLst>
        <pc:picChg chg="add mod">
          <ac:chgData name="Isabella Giorgio" userId="1d514ece-7b7b-43cd-b96a-1920a9068800" providerId="ADAL" clId="{0675011B-9152-43F1-8A73-C9007FB87AE6}" dt="2023-03-17T16:38:16.202" v="10216"/>
          <ac:picMkLst>
            <pc:docMk/>
            <pc:sldMk cId="488407087" sldId="409"/>
            <ac:picMk id="6" creationId="{33C2337C-875D-0130-4752-8742695AC578}"/>
          </ac:picMkLst>
        </pc:picChg>
      </pc:sldChg>
      <pc:sldChg chg="addSp modSp">
        <pc:chgData name="Isabella Giorgio" userId="1d514ece-7b7b-43cd-b96a-1920a9068800" providerId="ADAL" clId="{0675011B-9152-43F1-8A73-C9007FB87AE6}" dt="2023-03-17T16:38:18.746" v="10219"/>
        <pc:sldMkLst>
          <pc:docMk/>
          <pc:sldMk cId="3210514857" sldId="410"/>
        </pc:sldMkLst>
        <pc:picChg chg="add mod">
          <ac:chgData name="Isabella Giorgio" userId="1d514ece-7b7b-43cd-b96a-1920a9068800" providerId="ADAL" clId="{0675011B-9152-43F1-8A73-C9007FB87AE6}" dt="2023-03-17T16:38:18.746" v="10219"/>
          <ac:picMkLst>
            <pc:docMk/>
            <pc:sldMk cId="3210514857" sldId="410"/>
            <ac:picMk id="3" creationId="{25084B44-6614-850C-3272-5D015B6D45C2}"/>
          </ac:picMkLst>
        </pc:picChg>
      </pc:sldChg>
      <pc:sldChg chg="addSp modSp">
        <pc:chgData name="Isabella Giorgio" userId="1d514ece-7b7b-43cd-b96a-1920a9068800" providerId="ADAL" clId="{0675011B-9152-43F1-8A73-C9007FB87AE6}" dt="2023-03-17T16:38:19.979" v="10220"/>
        <pc:sldMkLst>
          <pc:docMk/>
          <pc:sldMk cId="2386369969" sldId="411"/>
        </pc:sldMkLst>
        <pc:picChg chg="add mod">
          <ac:chgData name="Isabella Giorgio" userId="1d514ece-7b7b-43cd-b96a-1920a9068800" providerId="ADAL" clId="{0675011B-9152-43F1-8A73-C9007FB87AE6}" dt="2023-03-17T16:38:19.979" v="10220"/>
          <ac:picMkLst>
            <pc:docMk/>
            <pc:sldMk cId="2386369969" sldId="411"/>
            <ac:picMk id="3" creationId="{0B30F36C-001E-F4B0-9B0B-DA14B4F6F26F}"/>
          </ac:picMkLst>
        </pc:picChg>
      </pc:sldChg>
      <pc:sldChg chg="addSp delSp modSp mod delCm">
        <pc:chgData name="Isabella Giorgio" userId="1d514ece-7b7b-43cd-b96a-1920a9068800" providerId="ADAL" clId="{0675011B-9152-43F1-8A73-C9007FB87AE6}" dt="2023-03-17T16:38:20.984" v="10221"/>
        <pc:sldMkLst>
          <pc:docMk/>
          <pc:sldMk cId="2893258707" sldId="412"/>
        </pc:sldMkLst>
        <pc:spChg chg="del">
          <ac:chgData name="Isabella Giorgio" userId="1d514ece-7b7b-43cd-b96a-1920a9068800" providerId="ADAL" clId="{0675011B-9152-43F1-8A73-C9007FB87AE6}" dt="2023-03-17T14:33:15.766" v="9728" actId="478"/>
          <ac:spMkLst>
            <pc:docMk/>
            <pc:sldMk cId="2893258707" sldId="412"/>
            <ac:spMk id="3" creationId="{8441F76E-47AF-F3D2-1C97-AB66A49B3CB7}"/>
          </ac:spMkLst>
        </pc:spChg>
        <pc:picChg chg="add mod">
          <ac:chgData name="Isabella Giorgio" userId="1d514ece-7b7b-43cd-b96a-1920a9068800" providerId="ADAL" clId="{0675011B-9152-43F1-8A73-C9007FB87AE6}" dt="2023-03-17T16:38:20.984" v="10221"/>
          <ac:picMkLst>
            <pc:docMk/>
            <pc:sldMk cId="2893258707" sldId="412"/>
            <ac:picMk id="3" creationId="{E319F322-A358-EBCA-BFE7-A2C1C5143E0E}"/>
          </ac:picMkLst>
        </pc:picChg>
        <pc:picChg chg="add mod">
          <ac:chgData name="Isabella Giorgio" userId="1d514ece-7b7b-43cd-b96a-1920a9068800" providerId="ADAL" clId="{0675011B-9152-43F1-8A73-C9007FB87AE6}" dt="2023-03-17T16:32:10.270" v="10202" actId="962"/>
          <ac:picMkLst>
            <pc:docMk/>
            <pc:sldMk cId="2893258707" sldId="412"/>
            <ac:picMk id="7" creationId="{549AC7C2-427A-4618-7229-393A57C0E422}"/>
          </ac:picMkLst>
        </pc:picChg>
      </pc:sldChg>
      <pc:sldChg chg="addSp modSp mod">
        <pc:chgData name="Isabella Giorgio" userId="1d514ece-7b7b-43cd-b96a-1920a9068800" providerId="ADAL" clId="{0675011B-9152-43F1-8A73-C9007FB87AE6}" dt="2023-03-17T16:38:22.027" v="10222"/>
        <pc:sldMkLst>
          <pc:docMk/>
          <pc:sldMk cId="1942461003" sldId="413"/>
        </pc:sldMkLst>
        <pc:picChg chg="add mod">
          <ac:chgData name="Isabella Giorgio" userId="1d514ece-7b7b-43cd-b96a-1920a9068800" providerId="ADAL" clId="{0675011B-9152-43F1-8A73-C9007FB87AE6}" dt="2023-03-17T16:38:22.027" v="10222"/>
          <ac:picMkLst>
            <pc:docMk/>
            <pc:sldMk cId="1942461003" sldId="413"/>
            <ac:picMk id="6" creationId="{35C9FA4B-A92B-127E-00DD-6048D44CBB21}"/>
          </ac:picMkLst>
        </pc:picChg>
        <pc:picChg chg="mod">
          <ac:chgData name="Isabella Giorgio" userId="1d514ece-7b7b-43cd-b96a-1920a9068800" providerId="ADAL" clId="{0675011B-9152-43F1-8A73-C9007FB87AE6}" dt="2023-03-17T09:08:22.140" v="9288" actId="962"/>
          <ac:picMkLst>
            <pc:docMk/>
            <pc:sldMk cId="1942461003" sldId="413"/>
            <ac:picMk id="7" creationId="{70B18884-ECEA-7706-84E3-35AA93B14E0F}"/>
          </ac:picMkLst>
        </pc:picChg>
      </pc:sldChg>
      <pc:sldChg chg="addSp delSp modSp mod">
        <pc:chgData name="Isabella Giorgio" userId="1d514ece-7b7b-43cd-b96a-1920a9068800" providerId="ADAL" clId="{0675011B-9152-43F1-8A73-C9007FB87AE6}" dt="2023-03-17T16:38:25.986" v="10224" actId="478"/>
        <pc:sldMkLst>
          <pc:docMk/>
          <pc:sldMk cId="2396730377" sldId="414"/>
        </pc:sldMkLst>
        <pc:picChg chg="add del mod">
          <ac:chgData name="Isabella Giorgio" userId="1d514ece-7b7b-43cd-b96a-1920a9068800" providerId="ADAL" clId="{0675011B-9152-43F1-8A73-C9007FB87AE6}" dt="2023-03-17T16:38:25.986" v="10224" actId="478"/>
          <ac:picMkLst>
            <pc:docMk/>
            <pc:sldMk cId="2396730377" sldId="414"/>
            <ac:picMk id="2" creationId="{7619157C-017E-D822-2EE1-CD738E7E474D}"/>
          </ac:picMkLst>
        </pc:picChg>
      </pc:sldChg>
      <pc:sldChg chg="addSp modSp">
        <pc:chgData name="Isabella Giorgio" userId="1d514ece-7b7b-43cd-b96a-1920a9068800" providerId="ADAL" clId="{0675011B-9152-43F1-8A73-C9007FB87AE6}" dt="2023-03-17T16:38:27.277" v="10225"/>
        <pc:sldMkLst>
          <pc:docMk/>
          <pc:sldMk cId="3112628883" sldId="415"/>
        </pc:sldMkLst>
        <pc:picChg chg="add mod">
          <ac:chgData name="Isabella Giorgio" userId="1d514ece-7b7b-43cd-b96a-1920a9068800" providerId="ADAL" clId="{0675011B-9152-43F1-8A73-C9007FB87AE6}" dt="2023-03-17T16:38:27.277" v="10225"/>
          <ac:picMkLst>
            <pc:docMk/>
            <pc:sldMk cId="3112628883" sldId="415"/>
            <ac:picMk id="3" creationId="{FCDF0E0A-FF66-1426-C1BD-12F9668A089E}"/>
          </ac:picMkLst>
        </pc:picChg>
      </pc:sldChg>
      <pc:sldChg chg="addSp modSp">
        <pc:chgData name="Isabella Giorgio" userId="1d514ece-7b7b-43cd-b96a-1920a9068800" providerId="ADAL" clId="{0675011B-9152-43F1-8A73-C9007FB87AE6}" dt="2023-03-17T16:38:29.582" v="10227"/>
        <pc:sldMkLst>
          <pc:docMk/>
          <pc:sldMk cId="2121265761" sldId="416"/>
        </pc:sldMkLst>
        <pc:picChg chg="add mod">
          <ac:chgData name="Isabella Giorgio" userId="1d514ece-7b7b-43cd-b96a-1920a9068800" providerId="ADAL" clId="{0675011B-9152-43F1-8A73-C9007FB87AE6}" dt="2023-03-17T16:38:29.582" v="10227"/>
          <ac:picMkLst>
            <pc:docMk/>
            <pc:sldMk cId="2121265761" sldId="416"/>
            <ac:picMk id="6" creationId="{08FD061D-572E-1AEE-BB6A-ECF99393685F}"/>
          </ac:picMkLst>
        </pc:picChg>
      </pc:sldChg>
      <pc:sldChg chg="addSp modSp">
        <pc:chgData name="Isabella Giorgio" userId="1d514ece-7b7b-43cd-b96a-1920a9068800" providerId="ADAL" clId="{0675011B-9152-43F1-8A73-C9007FB87AE6}" dt="2023-03-17T16:38:30.590" v="10228"/>
        <pc:sldMkLst>
          <pc:docMk/>
          <pc:sldMk cId="1432325111" sldId="417"/>
        </pc:sldMkLst>
        <pc:picChg chg="add mod">
          <ac:chgData name="Isabella Giorgio" userId="1d514ece-7b7b-43cd-b96a-1920a9068800" providerId="ADAL" clId="{0675011B-9152-43F1-8A73-C9007FB87AE6}" dt="2023-03-17T16:38:30.590" v="10228"/>
          <ac:picMkLst>
            <pc:docMk/>
            <pc:sldMk cId="1432325111" sldId="417"/>
            <ac:picMk id="6" creationId="{00F87114-2319-F7C0-ACDF-6C4747127D05}"/>
          </ac:picMkLst>
        </pc:picChg>
      </pc:sldChg>
      <pc:sldChg chg="addSp modSp">
        <pc:chgData name="Isabella Giorgio" userId="1d514ece-7b7b-43cd-b96a-1920a9068800" providerId="ADAL" clId="{0675011B-9152-43F1-8A73-C9007FB87AE6}" dt="2023-03-17T16:38:31.567" v="10229"/>
        <pc:sldMkLst>
          <pc:docMk/>
          <pc:sldMk cId="2691472452" sldId="418"/>
        </pc:sldMkLst>
        <pc:picChg chg="add mod">
          <ac:chgData name="Isabella Giorgio" userId="1d514ece-7b7b-43cd-b96a-1920a9068800" providerId="ADAL" clId="{0675011B-9152-43F1-8A73-C9007FB87AE6}" dt="2023-03-17T16:38:31.567" v="10229"/>
          <ac:picMkLst>
            <pc:docMk/>
            <pc:sldMk cId="2691472452" sldId="418"/>
            <ac:picMk id="3" creationId="{1A94AB18-0635-6DE7-1786-1F857459EA5D}"/>
          </ac:picMkLst>
        </pc:picChg>
      </pc:sldChg>
      <pc:sldChg chg="addSp modSp">
        <pc:chgData name="Isabella Giorgio" userId="1d514ece-7b7b-43cd-b96a-1920a9068800" providerId="ADAL" clId="{0675011B-9152-43F1-8A73-C9007FB87AE6}" dt="2023-03-17T16:38:32.379" v="10230"/>
        <pc:sldMkLst>
          <pc:docMk/>
          <pc:sldMk cId="3432401658" sldId="419"/>
        </pc:sldMkLst>
        <pc:picChg chg="add mod">
          <ac:chgData name="Isabella Giorgio" userId="1d514ece-7b7b-43cd-b96a-1920a9068800" providerId="ADAL" clId="{0675011B-9152-43F1-8A73-C9007FB87AE6}" dt="2023-03-17T16:38:32.379" v="10230"/>
          <ac:picMkLst>
            <pc:docMk/>
            <pc:sldMk cId="3432401658" sldId="419"/>
            <ac:picMk id="6" creationId="{69920B96-9A96-A1DD-6E9F-0F38ED99A44B}"/>
          </ac:picMkLst>
        </pc:picChg>
      </pc:sldChg>
      <pc:sldChg chg="addSp modSp">
        <pc:chgData name="Isabella Giorgio" userId="1d514ece-7b7b-43cd-b96a-1920a9068800" providerId="ADAL" clId="{0675011B-9152-43F1-8A73-C9007FB87AE6}" dt="2023-03-17T16:38:35.548" v="10234"/>
        <pc:sldMkLst>
          <pc:docMk/>
          <pc:sldMk cId="1682463875" sldId="421"/>
        </pc:sldMkLst>
        <pc:picChg chg="add mod">
          <ac:chgData name="Isabella Giorgio" userId="1d514ece-7b7b-43cd-b96a-1920a9068800" providerId="ADAL" clId="{0675011B-9152-43F1-8A73-C9007FB87AE6}" dt="2023-03-17T16:38:35.548" v="10234"/>
          <ac:picMkLst>
            <pc:docMk/>
            <pc:sldMk cId="1682463875" sldId="421"/>
            <ac:picMk id="3" creationId="{A66FD364-E390-E03A-F1CC-9700C3B8B992}"/>
          </ac:picMkLst>
        </pc:picChg>
      </pc:sldChg>
      <pc:sldChg chg="addSp modSp">
        <pc:chgData name="Isabella Giorgio" userId="1d514ece-7b7b-43cd-b96a-1920a9068800" providerId="ADAL" clId="{0675011B-9152-43F1-8A73-C9007FB87AE6}" dt="2023-03-17T16:38:34.764" v="10233"/>
        <pc:sldMkLst>
          <pc:docMk/>
          <pc:sldMk cId="3227998705" sldId="422"/>
        </pc:sldMkLst>
        <pc:picChg chg="add mod">
          <ac:chgData name="Isabella Giorgio" userId="1d514ece-7b7b-43cd-b96a-1920a9068800" providerId="ADAL" clId="{0675011B-9152-43F1-8A73-C9007FB87AE6}" dt="2023-03-17T16:38:34.764" v="10233"/>
          <ac:picMkLst>
            <pc:docMk/>
            <pc:sldMk cId="3227998705" sldId="422"/>
            <ac:picMk id="3" creationId="{790FAC56-3C99-8FDD-97ED-7D2E1F6AD632}"/>
          </ac:picMkLst>
        </pc:picChg>
      </pc:sldChg>
      <pc:sldChg chg="addSp modSp">
        <pc:chgData name="Isabella Giorgio" userId="1d514ece-7b7b-43cd-b96a-1920a9068800" providerId="ADAL" clId="{0675011B-9152-43F1-8A73-C9007FB87AE6}" dt="2023-03-17T16:38:28.683" v="10226"/>
        <pc:sldMkLst>
          <pc:docMk/>
          <pc:sldMk cId="1319476303" sldId="423"/>
        </pc:sldMkLst>
        <pc:picChg chg="add mod">
          <ac:chgData name="Isabella Giorgio" userId="1d514ece-7b7b-43cd-b96a-1920a9068800" providerId="ADAL" clId="{0675011B-9152-43F1-8A73-C9007FB87AE6}" dt="2023-03-17T16:38:28.683" v="10226"/>
          <ac:picMkLst>
            <pc:docMk/>
            <pc:sldMk cId="1319476303" sldId="423"/>
            <ac:picMk id="5" creationId="{7AA1607C-9B1C-2C6D-6DF5-710E2C1D7521}"/>
          </ac:picMkLst>
        </pc:picChg>
      </pc:sldChg>
      <pc:sldChg chg="addSp modSp">
        <pc:chgData name="Isabella Giorgio" userId="1d514ece-7b7b-43cd-b96a-1920a9068800" providerId="ADAL" clId="{0675011B-9152-43F1-8A73-C9007FB87AE6}" dt="2023-03-17T16:38:33.202" v="10231"/>
        <pc:sldMkLst>
          <pc:docMk/>
          <pc:sldMk cId="531019223" sldId="424"/>
        </pc:sldMkLst>
        <pc:picChg chg="add mod">
          <ac:chgData name="Isabella Giorgio" userId="1d514ece-7b7b-43cd-b96a-1920a9068800" providerId="ADAL" clId="{0675011B-9152-43F1-8A73-C9007FB87AE6}" dt="2023-03-17T16:38:33.202" v="10231"/>
          <ac:picMkLst>
            <pc:docMk/>
            <pc:sldMk cId="531019223" sldId="424"/>
            <ac:picMk id="6" creationId="{A95FFF48-2FF3-3083-DE0C-73AD222E0302}"/>
          </ac:picMkLst>
        </pc:picChg>
      </pc:sldChg>
      <pc:sldChg chg="addSp modSp">
        <pc:chgData name="Isabella Giorgio" userId="1d514ece-7b7b-43cd-b96a-1920a9068800" providerId="ADAL" clId="{0675011B-9152-43F1-8A73-C9007FB87AE6}" dt="2023-03-17T16:38:33.943" v="10232"/>
        <pc:sldMkLst>
          <pc:docMk/>
          <pc:sldMk cId="1313571160" sldId="428"/>
        </pc:sldMkLst>
        <pc:picChg chg="add mod">
          <ac:chgData name="Isabella Giorgio" userId="1d514ece-7b7b-43cd-b96a-1920a9068800" providerId="ADAL" clId="{0675011B-9152-43F1-8A73-C9007FB87AE6}" dt="2023-03-17T16:38:33.943" v="10232"/>
          <ac:picMkLst>
            <pc:docMk/>
            <pc:sldMk cId="1313571160" sldId="428"/>
            <ac:picMk id="3" creationId="{94BE7BE0-1F8F-0AD5-A6D5-AD2FBEABF062}"/>
          </ac:picMkLst>
        </pc:picChg>
      </pc:sldChg>
      <pc:sldChg chg="addSp modSp modNotesTx">
        <pc:chgData name="Isabella Giorgio" userId="1d514ece-7b7b-43cd-b96a-1920a9068800" providerId="ADAL" clId="{0675011B-9152-43F1-8A73-C9007FB87AE6}" dt="2023-03-17T16:38:36.471" v="10235"/>
        <pc:sldMkLst>
          <pc:docMk/>
          <pc:sldMk cId="3166308389" sldId="429"/>
        </pc:sldMkLst>
        <pc:picChg chg="add mod">
          <ac:chgData name="Isabella Giorgio" userId="1d514ece-7b7b-43cd-b96a-1920a9068800" providerId="ADAL" clId="{0675011B-9152-43F1-8A73-C9007FB87AE6}" dt="2023-03-17T16:38:36.471" v="10235"/>
          <ac:picMkLst>
            <pc:docMk/>
            <pc:sldMk cId="3166308389" sldId="429"/>
            <ac:picMk id="5" creationId="{7ED1B4E3-3B95-554F-C43A-4E6E1798E5D6}"/>
          </ac:picMkLst>
        </pc:picChg>
      </pc:sldChg>
      <pc:sldChg chg="modSp add mod modNotesTx">
        <pc:chgData name="Isabella Giorgio" userId="1d514ece-7b7b-43cd-b96a-1920a9068800" providerId="ADAL" clId="{0675011B-9152-43F1-8A73-C9007FB87AE6}" dt="2023-03-17T14:42:52.050" v="9821" actId="20577"/>
        <pc:sldMkLst>
          <pc:docMk/>
          <pc:sldMk cId="3369810213" sldId="430"/>
        </pc:sldMkLst>
        <pc:spChg chg="mod">
          <ac:chgData name="Isabella Giorgio" userId="1d514ece-7b7b-43cd-b96a-1920a9068800" providerId="ADAL" clId="{0675011B-9152-43F1-8A73-C9007FB87AE6}" dt="2023-03-17T11:05:05.014" v="9568" actId="20577"/>
          <ac:spMkLst>
            <pc:docMk/>
            <pc:sldMk cId="3369810213" sldId="430"/>
            <ac:spMk id="3" creationId="{807C3C20-6F06-044E-18BC-3B85328E21E3}"/>
          </ac:spMkLst>
        </pc:spChg>
        <pc:spChg chg="mod">
          <ac:chgData name="Isabella Giorgio" userId="1d514ece-7b7b-43cd-b96a-1920a9068800" providerId="ADAL" clId="{0675011B-9152-43F1-8A73-C9007FB87AE6}" dt="2023-03-17T11:03:08.898" v="9525" actId="27636"/>
          <ac:spMkLst>
            <pc:docMk/>
            <pc:sldMk cId="3369810213" sldId="430"/>
            <ac:spMk id="6" creationId="{38375AA6-3041-E472-81C0-7B49627D321A}"/>
          </ac:spMkLst>
        </pc:spChg>
      </pc:sldChg>
      <pc:sldChg chg="addSp modSp add mod">
        <pc:chgData name="Isabella Giorgio" userId="1d514ece-7b7b-43cd-b96a-1920a9068800" providerId="ADAL" clId="{0675011B-9152-43F1-8A73-C9007FB87AE6}" dt="2023-03-17T16:38:56.971" v="10257"/>
        <pc:sldMkLst>
          <pc:docMk/>
          <pc:sldMk cId="1281539692" sldId="431"/>
        </pc:sldMkLst>
        <pc:spChg chg="mod">
          <ac:chgData name="Isabella Giorgio" userId="1d514ece-7b7b-43cd-b96a-1920a9068800" providerId="ADAL" clId="{0675011B-9152-43F1-8A73-C9007FB87AE6}" dt="2023-03-17T13:39:53.748" v="9641" actId="20577"/>
          <ac:spMkLst>
            <pc:docMk/>
            <pc:sldMk cId="1281539692" sldId="431"/>
            <ac:spMk id="2" creationId="{40A0EB92-9B97-DC5E-B65B-411505665634}"/>
          </ac:spMkLst>
        </pc:spChg>
        <pc:picChg chg="add mod">
          <ac:chgData name="Isabella Giorgio" userId="1d514ece-7b7b-43cd-b96a-1920a9068800" providerId="ADAL" clId="{0675011B-9152-43F1-8A73-C9007FB87AE6}" dt="2023-03-17T16:38:56.971" v="10257"/>
          <ac:picMkLst>
            <pc:docMk/>
            <pc:sldMk cId="1281539692" sldId="431"/>
            <ac:picMk id="5" creationId="{0601ABE9-3440-85AB-3C8E-78468B37C571}"/>
          </ac:picMkLst>
        </pc:picChg>
      </pc:sldChg>
      <pc:sldChg chg="modSp add mod ord modNotesTx">
        <pc:chgData name="Isabella Giorgio" userId="1d514ece-7b7b-43cd-b96a-1920a9068800" providerId="ADAL" clId="{0675011B-9152-43F1-8A73-C9007FB87AE6}" dt="2023-03-17T14:41:17.280" v="9789" actId="20577"/>
        <pc:sldMkLst>
          <pc:docMk/>
          <pc:sldMk cId="341128011" sldId="432"/>
        </pc:sldMkLst>
        <pc:spChg chg="mod">
          <ac:chgData name="Isabella Giorgio" userId="1d514ece-7b7b-43cd-b96a-1920a9068800" providerId="ADAL" clId="{0675011B-9152-43F1-8A73-C9007FB87AE6}" dt="2023-03-17T13:41:05.722" v="9667" actId="20577"/>
          <ac:spMkLst>
            <pc:docMk/>
            <pc:sldMk cId="341128011" sldId="432"/>
            <ac:spMk id="2" creationId="{40A0EB92-9B97-DC5E-B65B-411505665634}"/>
          </ac:spMkLst>
        </pc:spChg>
      </pc:sldChg>
      <pc:sldChg chg="modSp add del mod">
        <pc:chgData name="Isabella Giorgio" userId="1d514ece-7b7b-43cd-b96a-1920a9068800" providerId="ADAL" clId="{0675011B-9152-43F1-8A73-C9007FB87AE6}" dt="2023-03-17T14:43:22.213" v="9859" actId="47"/>
        <pc:sldMkLst>
          <pc:docMk/>
          <pc:sldMk cId="3287895289" sldId="433"/>
        </pc:sldMkLst>
        <pc:spChg chg="mod">
          <ac:chgData name="Isabella Giorgio" userId="1d514ece-7b7b-43cd-b96a-1920a9068800" providerId="ADAL" clId="{0675011B-9152-43F1-8A73-C9007FB87AE6}" dt="2023-03-17T14:43:20.697" v="9858" actId="20577"/>
          <ac:spMkLst>
            <pc:docMk/>
            <pc:sldMk cId="3287895289" sldId="433"/>
            <ac:spMk id="2" creationId="{40A0EB92-9B97-DC5E-B65B-411505665634}"/>
          </ac:spMkLst>
        </pc:spChg>
      </pc:sldChg>
      <pc:sldChg chg="del">
        <pc:chgData name="Isabella Giorgio" userId="1d514ece-7b7b-43cd-b96a-1920a9068800" providerId="ADAL" clId="{0675011B-9152-43F1-8A73-C9007FB87AE6}" dt="2023-03-13T12:16:04.208" v="51" actId="2696"/>
        <pc:sldMkLst>
          <pc:docMk/>
          <pc:sldMk cId="2580352632" sldId="3970"/>
        </pc:sldMkLst>
      </pc:sldChg>
      <pc:sldChg chg="del">
        <pc:chgData name="Isabella Giorgio" userId="1d514ece-7b7b-43cd-b96a-1920a9068800" providerId="ADAL" clId="{0675011B-9152-43F1-8A73-C9007FB87AE6}" dt="2023-03-13T12:16:04.208" v="51" actId="2696"/>
        <pc:sldMkLst>
          <pc:docMk/>
          <pc:sldMk cId="3980539969" sldId="3971"/>
        </pc:sldMkLst>
      </pc:sldChg>
      <pc:sldChg chg="del">
        <pc:chgData name="Isabella Giorgio" userId="1d514ece-7b7b-43cd-b96a-1920a9068800" providerId="ADAL" clId="{0675011B-9152-43F1-8A73-C9007FB87AE6}" dt="2023-03-13T12:16:04.208" v="51" actId="2696"/>
        <pc:sldMkLst>
          <pc:docMk/>
          <pc:sldMk cId="127751340" sldId="3976"/>
        </pc:sldMkLst>
      </pc:sldChg>
      <pc:sldMasterChg chg="modSldLayout">
        <pc:chgData name="Isabella Giorgio" userId="1d514ece-7b7b-43cd-b96a-1920a9068800" providerId="ADAL" clId="{0675011B-9152-43F1-8A73-C9007FB87AE6}" dt="2023-03-16T17:58:47.425" v="9090" actId="18131"/>
        <pc:sldMasterMkLst>
          <pc:docMk/>
          <pc:sldMasterMk cId="410749737" sldId="2147483660"/>
        </pc:sldMasterMkLst>
        <pc:sldLayoutChg chg="addSp modSp mod">
          <pc:chgData name="Isabella Giorgio" userId="1d514ece-7b7b-43cd-b96a-1920a9068800" providerId="ADAL" clId="{0675011B-9152-43F1-8A73-C9007FB87AE6}" dt="2023-03-16T17:58:47.425" v="9090" actId="18131"/>
          <pc:sldLayoutMkLst>
            <pc:docMk/>
            <pc:sldMasterMk cId="410749737" sldId="2147483660"/>
            <pc:sldLayoutMk cId="2528263320" sldId="2147483664"/>
          </pc:sldLayoutMkLst>
          <pc:picChg chg="add mod ord modCrop">
            <ac:chgData name="Isabella Giorgio" userId="1d514ece-7b7b-43cd-b96a-1920a9068800" providerId="ADAL" clId="{0675011B-9152-43F1-8A73-C9007FB87AE6}" dt="2023-03-16T17:58:39.645" v="9088" actId="167"/>
            <ac:picMkLst>
              <pc:docMk/>
              <pc:sldMasterMk cId="410749737" sldId="2147483660"/>
              <pc:sldLayoutMk cId="2528263320" sldId="2147483664"/>
              <ac:picMk id="7" creationId="{4DDF8D27-C8D5-3F07-A7FA-74D388E4DE2D}"/>
            </ac:picMkLst>
          </pc:picChg>
          <pc:picChg chg="mod ord modCrop">
            <ac:chgData name="Isabella Giorgio" userId="1d514ece-7b7b-43cd-b96a-1920a9068800" providerId="ADAL" clId="{0675011B-9152-43F1-8A73-C9007FB87AE6}" dt="2023-03-16T17:58:47.425" v="9090" actId="18131"/>
            <ac:picMkLst>
              <pc:docMk/>
              <pc:sldMasterMk cId="410749737" sldId="2147483660"/>
              <pc:sldLayoutMk cId="2528263320" sldId="2147483664"/>
              <ac:picMk id="8" creationId="{00000000-0000-0000-0000-000000000000}"/>
            </ac:picMkLst>
          </pc:picChg>
        </pc:sldLayoutChg>
      </pc:sldMasterChg>
    </pc:docChg>
  </pc:docChgLst>
  <pc:docChgLst>
    <pc:chgData name="Andrea Pregel" userId="20500bf9-f319-410f-b878-a670714485fc" providerId="ADAL" clId="{757B65A2-364D-45E8-9EA3-47BB388122C0}"/>
    <pc:docChg chg="undo redo custSel addSld delSld modSld sldOrd">
      <pc:chgData name="Andrea Pregel" userId="20500bf9-f319-410f-b878-a670714485fc" providerId="ADAL" clId="{757B65A2-364D-45E8-9EA3-47BB388122C0}" dt="2023-03-16T23:59:26.629" v="3564" actId="962"/>
      <pc:docMkLst>
        <pc:docMk/>
      </pc:docMkLst>
      <pc:sldChg chg="modSp mod">
        <pc:chgData name="Andrea Pregel" userId="20500bf9-f319-410f-b878-a670714485fc" providerId="ADAL" clId="{757B65A2-364D-45E8-9EA3-47BB388122C0}" dt="2023-03-16T17:37:25.590" v="259" actId="20577"/>
        <pc:sldMkLst>
          <pc:docMk/>
          <pc:sldMk cId="729428765" sldId="295"/>
        </pc:sldMkLst>
        <pc:spChg chg="mod">
          <ac:chgData name="Andrea Pregel" userId="20500bf9-f319-410f-b878-a670714485fc" providerId="ADAL" clId="{757B65A2-364D-45E8-9EA3-47BB388122C0}" dt="2023-03-16T17:37:25.590" v="259" actId="20577"/>
          <ac:spMkLst>
            <pc:docMk/>
            <pc:sldMk cId="729428765" sldId="295"/>
            <ac:spMk id="3" creationId="{8441F76E-47AF-F3D2-1C97-AB66A49B3CB7}"/>
          </ac:spMkLst>
        </pc:spChg>
      </pc:sldChg>
      <pc:sldChg chg="modSp mod">
        <pc:chgData name="Andrea Pregel" userId="20500bf9-f319-410f-b878-a670714485fc" providerId="ADAL" clId="{757B65A2-364D-45E8-9EA3-47BB388122C0}" dt="2023-03-16T23:07:22.566" v="2572" actId="1076"/>
        <pc:sldMkLst>
          <pc:docMk/>
          <pc:sldMk cId="3482131824" sldId="338"/>
        </pc:sldMkLst>
        <pc:picChg chg="mod">
          <ac:chgData name="Andrea Pregel" userId="20500bf9-f319-410f-b878-a670714485fc" providerId="ADAL" clId="{757B65A2-364D-45E8-9EA3-47BB388122C0}" dt="2023-03-16T23:07:22.566" v="2572" actId="1076"/>
          <ac:picMkLst>
            <pc:docMk/>
            <pc:sldMk cId="3482131824" sldId="338"/>
            <ac:picMk id="3" creationId="{270E6CBA-1AEE-9466-2FB6-FA2AC03722AF}"/>
          </ac:picMkLst>
        </pc:picChg>
      </pc:sldChg>
      <pc:sldChg chg="addSp modSp new mod">
        <pc:chgData name="Andrea Pregel" userId="20500bf9-f319-410f-b878-a670714485fc" providerId="ADAL" clId="{757B65A2-364D-45E8-9EA3-47BB388122C0}" dt="2023-03-16T23:03:37.735" v="2566" actId="255"/>
        <pc:sldMkLst>
          <pc:docMk/>
          <pc:sldMk cId="4225121033" sldId="393"/>
        </pc:sldMkLst>
        <pc:spChg chg="mod">
          <ac:chgData name="Andrea Pregel" userId="20500bf9-f319-410f-b878-a670714485fc" providerId="ADAL" clId="{757B65A2-364D-45E8-9EA3-47BB388122C0}" dt="2023-03-16T17:17:08.991" v="115" actId="20577"/>
          <ac:spMkLst>
            <pc:docMk/>
            <pc:sldMk cId="4225121033" sldId="393"/>
            <ac:spMk id="2" creationId="{AEF10B52-3E44-9D76-60AE-3D13A8C5D9A1}"/>
          </ac:spMkLst>
        </pc:spChg>
        <pc:spChg chg="mod">
          <ac:chgData name="Andrea Pregel" userId="20500bf9-f319-410f-b878-a670714485fc" providerId="ADAL" clId="{757B65A2-364D-45E8-9EA3-47BB388122C0}" dt="2023-03-16T23:03:37.735" v="2566" actId="255"/>
          <ac:spMkLst>
            <pc:docMk/>
            <pc:sldMk cId="4225121033" sldId="393"/>
            <ac:spMk id="3" creationId="{98C762E1-C5FA-F0DC-B7D3-3FCAFFC72D91}"/>
          </ac:spMkLst>
        </pc:spChg>
        <pc:picChg chg="add mod">
          <ac:chgData name="Andrea Pregel" userId="20500bf9-f319-410f-b878-a670714485fc" providerId="ADAL" clId="{757B65A2-364D-45E8-9EA3-47BB388122C0}" dt="2023-03-16T17:31:47.159" v="213"/>
          <ac:picMkLst>
            <pc:docMk/>
            <pc:sldMk cId="4225121033" sldId="393"/>
            <ac:picMk id="4" creationId="{7EC04154-0B05-493D-F9B9-39A2FEA44D5E}"/>
          </ac:picMkLst>
        </pc:picChg>
        <pc:picChg chg="add mod">
          <ac:chgData name="Andrea Pregel" userId="20500bf9-f319-410f-b878-a670714485fc" providerId="ADAL" clId="{757B65A2-364D-45E8-9EA3-47BB388122C0}" dt="2023-03-16T17:31:47.159" v="213"/>
          <ac:picMkLst>
            <pc:docMk/>
            <pc:sldMk cId="4225121033" sldId="393"/>
            <ac:picMk id="5" creationId="{3F41AD27-A342-22AC-EB9C-8B9905D8E34A}"/>
          </ac:picMkLst>
        </pc:picChg>
      </pc:sldChg>
      <pc:sldChg chg="modSp new del mod">
        <pc:chgData name="Andrea Pregel" userId="20500bf9-f319-410f-b878-a670714485fc" providerId="ADAL" clId="{757B65A2-364D-45E8-9EA3-47BB388122C0}" dt="2023-03-16T17:13:00.536" v="18" actId="47"/>
        <pc:sldMkLst>
          <pc:docMk/>
          <pc:sldMk cId="798011065" sldId="394"/>
        </pc:sldMkLst>
        <pc:spChg chg="mod">
          <ac:chgData name="Andrea Pregel" userId="20500bf9-f319-410f-b878-a670714485fc" providerId="ADAL" clId="{757B65A2-364D-45E8-9EA3-47BB388122C0}" dt="2023-03-16T17:12:52.147" v="17" actId="20577"/>
          <ac:spMkLst>
            <pc:docMk/>
            <pc:sldMk cId="798011065" sldId="394"/>
            <ac:spMk id="2" creationId="{E4792E57-7F5B-49DF-1FFE-DD889DD70B90}"/>
          </ac:spMkLst>
        </pc:spChg>
      </pc:sldChg>
      <pc:sldChg chg="modSp add mod modNotesTx">
        <pc:chgData name="Andrea Pregel" userId="20500bf9-f319-410f-b878-a670714485fc" providerId="ADAL" clId="{757B65A2-364D-45E8-9EA3-47BB388122C0}" dt="2023-03-16T21:45:33.911" v="1337" actId="6549"/>
        <pc:sldMkLst>
          <pc:docMk/>
          <pc:sldMk cId="815795959" sldId="394"/>
        </pc:sldMkLst>
        <pc:spChg chg="mod">
          <ac:chgData name="Andrea Pregel" userId="20500bf9-f319-410f-b878-a670714485fc" providerId="ADAL" clId="{757B65A2-364D-45E8-9EA3-47BB388122C0}" dt="2023-03-16T17:53:49.550" v="401" actId="20577"/>
          <ac:spMkLst>
            <pc:docMk/>
            <pc:sldMk cId="815795959" sldId="394"/>
            <ac:spMk id="2" creationId="{40A0EB92-9B97-DC5E-B65B-411505665634}"/>
          </ac:spMkLst>
        </pc:spChg>
      </pc:sldChg>
      <pc:sldChg chg="modSp new del mod">
        <pc:chgData name="Andrea Pregel" userId="20500bf9-f319-410f-b878-a670714485fc" providerId="ADAL" clId="{757B65A2-364D-45E8-9EA3-47BB388122C0}" dt="2023-03-16T17:13:13.151" v="27" actId="47"/>
        <pc:sldMkLst>
          <pc:docMk/>
          <pc:sldMk cId="960607881" sldId="394"/>
        </pc:sldMkLst>
        <pc:spChg chg="mod">
          <ac:chgData name="Andrea Pregel" userId="20500bf9-f319-410f-b878-a670714485fc" providerId="ADAL" clId="{757B65A2-364D-45E8-9EA3-47BB388122C0}" dt="2023-03-16T17:13:06.777" v="26" actId="20577"/>
          <ac:spMkLst>
            <pc:docMk/>
            <pc:sldMk cId="960607881" sldId="394"/>
            <ac:spMk id="2" creationId="{071F02B3-0BE6-D4C1-37CB-31A9C9802D5C}"/>
          </ac:spMkLst>
        </pc:spChg>
      </pc:sldChg>
      <pc:sldChg chg="addSp delSp modSp add mod ord">
        <pc:chgData name="Andrea Pregel" userId="20500bf9-f319-410f-b878-a670714485fc" providerId="ADAL" clId="{757B65A2-364D-45E8-9EA3-47BB388122C0}" dt="2023-03-16T23:03:15.267" v="2561" actId="1582"/>
        <pc:sldMkLst>
          <pc:docMk/>
          <pc:sldMk cId="678536268" sldId="395"/>
        </pc:sldMkLst>
        <pc:spChg chg="mod">
          <ac:chgData name="Andrea Pregel" userId="20500bf9-f319-410f-b878-a670714485fc" providerId="ADAL" clId="{757B65A2-364D-45E8-9EA3-47BB388122C0}" dt="2023-03-16T17:16:27.858" v="63" actId="20577"/>
          <ac:spMkLst>
            <pc:docMk/>
            <pc:sldMk cId="678536268" sldId="395"/>
            <ac:spMk id="2" creationId="{AEF10B52-3E44-9D76-60AE-3D13A8C5D9A1}"/>
          </ac:spMkLst>
        </pc:spChg>
        <pc:spChg chg="del mod">
          <ac:chgData name="Andrea Pregel" userId="20500bf9-f319-410f-b878-a670714485fc" providerId="ADAL" clId="{757B65A2-364D-45E8-9EA3-47BB388122C0}" dt="2023-03-16T23:02:19.941" v="2543" actId="478"/>
          <ac:spMkLst>
            <pc:docMk/>
            <pc:sldMk cId="678536268" sldId="395"/>
            <ac:spMk id="3" creationId="{98C762E1-C5FA-F0DC-B7D3-3FCAFFC72D91}"/>
          </ac:spMkLst>
        </pc:spChg>
        <pc:spChg chg="add mod">
          <ac:chgData name="Andrea Pregel" userId="20500bf9-f319-410f-b878-a670714485fc" providerId="ADAL" clId="{757B65A2-364D-45E8-9EA3-47BB388122C0}" dt="2023-03-16T23:03:15.267" v="2561" actId="1582"/>
          <ac:spMkLst>
            <pc:docMk/>
            <pc:sldMk cId="678536268" sldId="395"/>
            <ac:spMk id="6" creationId="{26E57813-41F3-55E4-A402-F1A7B07BCD7A}"/>
          </ac:spMkLst>
        </pc:spChg>
        <pc:spChg chg="add del mod">
          <ac:chgData name="Andrea Pregel" userId="20500bf9-f319-410f-b878-a670714485fc" providerId="ADAL" clId="{757B65A2-364D-45E8-9EA3-47BB388122C0}" dt="2023-03-16T23:02:22.885" v="2544" actId="478"/>
          <ac:spMkLst>
            <pc:docMk/>
            <pc:sldMk cId="678536268" sldId="395"/>
            <ac:spMk id="8" creationId="{34916111-7179-5F60-B0DF-A1EDC15EA04A}"/>
          </ac:spMkLst>
        </pc:spChg>
        <pc:picChg chg="add mod">
          <ac:chgData name="Andrea Pregel" userId="20500bf9-f319-410f-b878-a670714485fc" providerId="ADAL" clId="{757B65A2-364D-45E8-9EA3-47BB388122C0}" dt="2023-03-16T17:31:48.567" v="214"/>
          <ac:picMkLst>
            <pc:docMk/>
            <pc:sldMk cId="678536268" sldId="395"/>
            <ac:picMk id="4" creationId="{0E44A8CD-8E70-9C7E-04C3-D7A69584D8FD}"/>
          </ac:picMkLst>
        </pc:picChg>
        <pc:picChg chg="add mod">
          <ac:chgData name="Andrea Pregel" userId="20500bf9-f319-410f-b878-a670714485fc" providerId="ADAL" clId="{757B65A2-364D-45E8-9EA3-47BB388122C0}" dt="2023-03-16T17:31:48.567" v="214"/>
          <ac:picMkLst>
            <pc:docMk/>
            <pc:sldMk cId="678536268" sldId="395"/>
            <ac:picMk id="5" creationId="{9622418D-30F2-6A96-FD59-7E077EFEA3E2}"/>
          </ac:picMkLst>
        </pc:picChg>
      </pc:sldChg>
      <pc:sldChg chg="addSp delSp modSp add del mod modClrScheme chgLayout">
        <pc:chgData name="Andrea Pregel" userId="20500bf9-f319-410f-b878-a670714485fc" providerId="ADAL" clId="{757B65A2-364D-45E8-9EA3-47BB388122C0}" dt="2023-03-16T17:28:44.008" v="153" actId="47"/>
        <pc:sldMkLst>
          <pc:docMk/>
          <pc:sldMk cId="1217808164" sldId="396"/>
        </pc:sldMkLst>
        <pc:spChg chg="del mod">
          <ac:chgData name="Andrea Pregel" userId="20500bf9-f319-410f-b878-a670714485fc" providerId="ADAL" clId="{757B65A2-364D-45E8-9EA3-47BB388122C0}" dt="2023-03-16T17:28:17.245" v="148" actId="478"/>
          <ac:spMkLst>
            <pc:docMk/>
            <pc:sldMk cId="1217808164" sldId="396"/>
            <ac:spMk id="2" creationId="{AEF10B52-3E44-9D76-60AE-3D13A8C5D9A1}"/>
          </ac:spMkLst>
        </pc:spChg>
        <pc:spChg chg="add del mod ord">
          <ac:chgData name="Andrea Pregel" userId="20500bf9-f319-410f-b878-a670714485fc" providerId="ADAL" clId="{757B65A2-364D-45E8-9EA3-47BB388122C0}" dt="2023-03-16T17:28:28.266" v="151" actId="700"/>
          <ac:spMkLst>
            <pc:docMk/>
            <pc:sldMk cId="1217808164" sldId="396"/>
            <ac:spMk id="3" creationId="{98C762E1-C5FA-F0DC-B7D3-3FCAFFC72D91}"/>
          </ac:spMkLst>
        </pc:spChg>
        <pc:spChg chg="add del mod ord">
          <ac:chgData name="Andrea Pregel" userId="20500bf9-f319-410f-b878-a670714485fc" providerId="ADAL" clId="{757B65A2-364D-45E8-9EA3-47BB388122C0}" dt="2023-03-16T17:28:28.266" v="151" actId="700"/>
          <ac:spMkLst>
            <pc:docMk/>
            <pc:sldMk cId="1217808164" sldId="396"/>
            <ac:spMk id="5" creationId="{78E7E3F9-6B65-CFAF-BD60-1FE53EE6D5A1}"/>
          </ac:spMkLst>
        </pc:spChg>
        <pc:spChg chg="add del mod ord">
          <ac:chgData name="Andrea Pregel" userId="20500bf9-f319-410f-b878-a670714485fc" providerId="ADAL" clId="{757B65A2-364D-45E8-9EA3-47BB388122C0}" dt="2023-03-16T17:28:28.266" v="151" actId="700"/>
          <ac:spMkLst>
            <pc:docMk/>
            <pc:sldMk cId="1217808164" sldId="396"/>
            <ac:spMk id="6" creationId="{4A3F396D-3AD9-8EEF-A7E4-FEB13C747294}"/>
          </ac:spMkLst>
        </pc:spChg>
        <pc:spChg chg="add del mod ord">
          <ac:chgData name="Andrea Pregel" userId="20500bf9-f319-410f-b878-a670714485fc" providerId="ADAL" clId="{757B65A2-364D-45E8-9EA3-47BB388122C0}" dt="2023-03-16T17:28:28.266" v="151" actId="700"/>
          <ac:spMkLst>
            <pc:docMk/>
            <pc:sldMk cId="1217808164" sldId="396"/>
            <ac:spMk id="7" creationId="{405DE9A8-170B-A96B-3CA2-27A07FFD497A}"/>
          </ac:spMkLst>
        </pc:spChg>
      </pc:sldChg>
      <pc:sldChg chg="addSp delSp modSp new mod modClrScheme chgLayout">
        <pc:chgData name="Andrea Pregel" userId="20500bf9-f319-410f-b878-a670714485fc" providerId="ADAL" clId="{757B65A2-364D-45E8-9EA3-47BB388122C0}" dt="2023-03-16T23:04:07.993" v="2570" actId="1076"/>
        <pc:sldMkLst>
          <pc:docMk/>
          <pc:sldMk cId="435154824" sldId="397"/>
        </pc:sldMkLst>
        <pc:spChg chg="del">
          <ac:chgData name="Andrea Pregel" userId="20500bf9-f319-410f-b878-a670714485fc" providerId="ADAL" clId="{757B65A2-364D-45E8-9EA3-47BB388122C0}" dt="2023-03-16T17:28:47.258" v="154" actId="478"/>
          <ac:spMkLst>
            <pc:docMk/>
            <pc:sldMk cId="435154824" sldId="397"/>
            <ac:spMk id="2" creationId="{98E77F7E-EBDD-0221-38D1-A346B534EE2D}"/>
          </ac:spMkLst>
        </pc:spChg>
        <pc:spChg chg="del">
          <ac:chgData name="Andrea Pregel" userId="20500bf9-f319-410f-b878-a670714485fc" providerId="ADAL" clId="{757B65A2-364D-45E8-9EA3-47BB388122C0}" dt="2023-03-16T17:28:56.389" v="155" actId="700"/>
          <ac:spMkLst>
            <pc:docMk/>
            <pc:sldMk cId="435154824" sldId="397"/>
            <ac:spMk id="3" creationId="{BB6E0A84-82D0-5858-C20E-4BBFC6113E25}"/>
          </ac:spMkLst>
        </pc:spChg>
        <pc:spChg chg="add del mod">
          <ac:chgData name="Andrea Pregel" userId="20500bf9-f319-410f-b878-a670714485fc" providerId="ADAL" clId="{757B65A2-364D-45E8-9EA3-47BB388122C0}" dt="2023-03-16T17:29:03.598" v="157" actId="478"/>
          <ac:spMkLst>
            <pc:docMk/>
            <pc:sldMk cId="435154824" sldId="397"/>
            <ac:spMk id="4" creationId="{3683A2CF-AD3F-7EE9-8AB6-81BF5DFF1B85}"/>
          </ac:spMkLst>
        </pc:spChg>
        <pc:spChg chg="add mod">
          <ac:chgData name="Andrea Pregel" userId="20500bf9-f319-410f-b878-a670714485fc" providerId="ADAL" clId="{757B65A2-364D-45E8-9EA3-47BB388122C0}" dt="2023-03-16T23:04:07.993" v="2570" actId="1076"/>
          <ac:spMkLst>
            <pc:docMk/>
            <pc:sldMk cId="435154824" sldId="397"/>
            <ac:spMk id="5" creationId="{87641C07-78B0-AF8A-6645-802A52256085}"/>
          </ac:spMkLst>
        </pc:spChg>
        <pc:picChg chg="add mod">
          <ac:chgData name="Andrea Pregel" userId="20500bf9-f319-410f-b878-a670714485fc" providerId="ADAL" clId="{757B65A2-364D-45E8-9EA3-47BB388122C0}" dt="2023-03-16T17:31:44.654" v="212"/>
          <ac:picMkLst>
            <pc:docMk/>
            <pc:sldMk cId="435154824" sldId="397"/>
            <ac:picMk id="6" creationId="{B049111A-B97C-6F02-D431-942B50CB0CC0}"/>
          </ac:picMkLst>
        </pc:picChg>
        <pc:picChg chg="add mod">
          <ac:chgData name="Andrea Pregel" userId="20500bf9-f319-410f-b878-a670714485fc" providerId="ADAL" clId="{757B65A2-364D-45E8-9EA3-47BB388122C0}" dt="2023-03-16T17:31:44.654" v="212"/>
          <ac:picMkLst>
            <pc:docMk/>
            <pc:sldMk cId="435154824" sldId="397"/>
            <ac:picMk id="7" creationId="{F0427B4D-B1D0-F158-D587-3EFD950F2C0E}"/>
          </ac:picMkLst>
        </pc:picChg>
      </pc:sldChg>
      <pc:sldChg chg="modSp add mod modNotesTx">
        <pc:chgData name="Andrea Pregel" userId="20500bf9-f319-410f-b878-a670714485fc" providerId="ADAL" clId="{757B65A2-364D-45E8-9EA3-47BB388122C0}" dt="2023-03-16T22:43:06.128" v="2300" actId="207"/>
        <pc:sldMkLst>
          <pc:docMk/>
          <pc:sldMk cId="3767177348" sldId="398"/>
        </pc:sldMkLst>
        <pc:spChg chg="mod">
          <ac:chgData name="Andrea Pregel" userId="20500bf9-f319-410f-b878-a670714485fc" providerId="ADAL" clId="{757B65A2-364D-45E8-9EA3-47BB388122C0}" dt="2023-03-16T22:43:06.128" v="2300" actId="207"/>
          <ac:spMkLst>
            <pc:docMk/>
            <pc:sldMk cId="3767177348" sldId="398"/>
            <ac:spMk id="2" creationId="{40A0EB92-9B97-DC5E-B65B-411505665634}"/>
          </ac:spMkLst>
        </pc:spChg>
      </pc:sldChg>
      <pc:sldChg chg="addSp delSp modSp add mod modNotesTx">
        <pc:chgData name="Andrea Pregel" userId="20500bf9-f319-410f-b878-a670714485fc" providerId="ADAL" clId="{757B65A2-364D-45E8-9EA3-47BB388122C0}" dt="2023-03-16T21:45:17.099" v="1335" actId="6549"/>
        <pc:sldMkLst>
          <pc:docMk/>
          <pc:sldMk cId="510865295" sldId="399"/>
        </pc:sldMkLst>
        <pc:spChg chg="mod">
          <ac:chgData name="Andrea Pregel" userId="20500bf9-f319-410f-b878-a670714485fc" providerId="ADAL" clId="{757B65A2-364D-45E8-9EA3-47BB388122C0}" dt="2023-03-16T17:52:00.360" v="364" actId="20577"/>
          <ac:spMkLst>
            <pc:docMk/>
            <pc:sldMk cId="510865295" sldId="399"/>
            <ac:spMk id="2" creationId="{45BCFED3-F777-9772-3716-18C1AA19D790}"/>
          </ac:spMkLst>
        </pc:spChg>
        <pc:spChg chg="add del mod">
          <ac:chgData name="Andrea Pregel" userId="20500bf9-f319-410f-b878-a670714485fc" providerId="ADAL" clId="{757B65A2-364D-45E8-9EA3-47BB388122C0}" dt="2023-03-16T17:45:08.168" v="273"/>
          <ac:spMkLst>
            <pc:docMk/>
            <pc:sldMk cId="510865295" sldId="399"/>
            <ac:spMk id="3" creationId="{8441F76E-47AF-F3D2-1C97-AB66A49B3CB7}"/>
          </ac:spMkLst>
        </pc:spChg>
        <pc:picChg chg="add del mod">
          <ac:chgData name="Andrea Pregel" userId="20500bf9-f319-410f-b878-a670714485fc" providerId="ADAL" clId="{757B65A2-364D-45E8-9EA3-47BB388122C0}" dt="2023-03-16T17:44:14.970" v="272"/>
          <ac:picMkLst>
            <pc:docMk/>
            <pc:sldMk cId="510865295" sldId="399"/>
            <ac:picMk id="7" creationId="{67A7B76C-3B86-F58F-5342-FF6796CABA46}"/>
          </ac:picMkLst>
        </pc:picChg>
        <pc:picChg chg="add mod">
          <ac:chgData name="Andrea Pregel" userId="20500bf9-f319-410f-b878-a670714485fc" providerId="ADAL" clId="{757B65A2-364D-45E8-9EA3-47BB388122C0}" dt="2023-03-16T17:45:44.621" v="286" actId="1076"/>
          <ac:picMkLst>
            <pc:docMk/>
            <pc:sldMk cId="510865295" sldId="399"/>
            <ac:picMk id="9" creationId="{A29CE298-E1B2-B626-FA46-7597EA8E1265}"/>
          </ac:picMkLst>
        </pc:picChg>
        <pc:picChg chg="add mod">
          <ac:chgData name="Andrea Pregel" userId="20500bf9-f319-410f-b878-a670714485fc" providerId="ADAL" clId="{757B65A2-364D-45E8-9EA3-47BB388122C0}" dt="2023-03-16T17:45:44.621" v="286" actId="1076"/>
          <ac:picMkLst>
            <pc:docMk/>
            <pc:sldMk cId="510865295" sldId="399"/>
            <ac:picMk id="11" creationId="{CD1B2943-838B-507E-3464-106B8EF0AF06}"/>
          </ac:picMkLst>
        </pc:picChg>
      </pc:sldChg>
      <pc:sldChg chg="addSp delSp modSp add mod modNotesTx">
        <pc:chgData name="Andrea Pregel" userId="20500bf9-f319-410f-b878-a670714485fc" providerId="ADAL" clId="{757B65A2-364D-45E8-9EA3-47BB388122C0}" dt="2023-03-16T21:45:12.197" v="1334" actId="20577"/>
        <pc:sldMkLst>
          <pc:docMk/>
          <pc:sldMk cId="501995260" sldId="400"/>
        </pc:sldMkLst>
        <pc:spChg chg="mod">
          <ac:chgData name="Andrea Pregel" userId="20500bf9-f319-410f-b878-a670714485fc" providerId="ADAL" clId="{757B65A2-364D-45E8-9EA3-47BB388122C0}" dt="2023-03-16T17:52:17.020" v="372" actId="14100"/>
          <ac:spMkLst>
            <pc:docMk/>
            <pc:sldMk cId="501995260" sldId="400"/>
            <ac:spMk id="2" creationId="{45BCFED3-F777-9772-3716-18C1AA19D790}"/>
          </ac:spMkLst>
        </pc:spChg>
        <pc:spChg chg="add del">
          <ac:chgData name="Andrea Pregel" userId="20500bf9-f319-410f-b878-a670714485fc" providerId="ADAL" clId="{757B65A2-364D-45E8-9EA3-47BB388122C0}" dt="2023-03-16T17:46:58.806" v="293"/>
          <ac:spMkLst>
            <pc:docMk/>
            <pc:sldMk cId="501995260" sldId="400"/>
            <ac:spMk id="3" creationId="{8441F76E-47AF-F3D2-1C97-AB66A49B3CB7}"/>
          </ac:spMkLst>
        </pc:spChg>
        <pc:picChg chg="add del mod">
          <ac:chgData name="Andrea Pregel" userId="20500bf9-f319-410f-b878-a670714485fc" providerId="ADAL" clId="{757B65A2-364D-45E8-9EA3-47BB388122C0}" dt="2023-03-16T17:43:58.978" v="266"/>
          <ac:picMkLst>
            <pc:docMk/>
            <pc:sldMk cId="501995260" sldId="400"/>
            <ac:picMk id="7" creationId="{EC931F48-F1B2-75A4-6C9E-4E4D0DB2D15E}"/>
          </ac:picMkLst>
        </pc:picChg>
        <pc:picChg chg="add mod modCrop">
          <ac:chgData name="Andrea Pregel" userId="20500bf9-f319-410f-b878-a670714485fc" providerId="ADAL" clId="{757B65A2-364D-45E8-9EA3-47BB388122C0}" dt="2023-03-16T17:48:07.558" v="307" actId="1076"/>
          <ac:picMkLst>
            <pc:docMk/>
            <pc:sldMk cId="501995260" sldId="400"/>
            <ac:picMk id="9" creationId="{781F30D4-2762-1122-9E70-F6CD8000BD12}"/>
          </ac:picMkLst>
        </pc:picChg>
      </pc:sldChg>
      <pc:sldChg chg="addSp modSp add mod modNotesTx">
        <pc:chgData name="Andrea Pregel" userId="20500bf9-f319-410f-b878-a670714485fc" providerId="ADAL" clId="{757B65A2-364D-45E8-9EA3-47BB388122C0}" dt="2023-03-16T23:59:26.629" v="3564" actId="962"/>
        <pc:sldMkLst>
          <pc:docMk/>
          <pc:sldMk cId="3456971117" sldId="401"/>
        </pc:sldMkLst>
        <pc:spChg chg="mod">
          <ac:chgData name="Andrea Pregel" userId="20500bf9-f319-410f-b878-a670714485fc" providerId="ADAL" clId="{757B65A2-364D-45E8-9EA3-47BB388122C0}" dt="2023-03-16T17:52:26.748" v="376" actId="20577"/>
          <ac:spMkLst>
            <pc:docMk/>
            <pc:sldMk cId="3456971117" sldId="401"/>
            <ac:spMk id="2" creationId="{45BCFED3-F777-9772-3716-18C1AA19D790}"/>
          </ac:spMkLst>
        </pc:spChg>
        <pc:spChg chg="mod">
          <ac:chgData name="Andrea Pregel" userId="20500bf9-f319-410f-b878-a670714485fc" providerId="ADAL" clId="{757B65A2-364D-45E8-9EA3-47BB388122C0}" dt="2023-03-16T23:58:47.681" v="3385" actId="14100"/>
          <ac:spMkLst>
            <pc:docMk/>
            <pc:sldMk cId="3456971117" sldId="401"/>
            <ac:spMk id="3" creationId="{8441F76E-47AF-F3D2-1C97-AB66A49B3CB7}"/>
          </ac:spMkLst>
        </pc:spChg>
        <pc:picChg chg="add mod">
          <ac:chgData name="Andrea Pregel" userId="20500bf9-f319-410f-b878-a670714485fc" providerId="ADAL" clId="{757B65A2-364D-45E8-9EA3-47BB388122C0}" dt="2023-03-16T23:59:26.629" v="3564" actId="962"/>
          <ac:picMkLst>
            <pc:docMk/>
            <pc:sldMk cId="3456971117" sldId="401"/>
            <ac:picMk id="7" creationId="{85E26D27-3D6B-68AE-DDDA-9F836FF60AE3}"/>
          </ac:picMkLst>
        </pc:picChg>
      </pc:sldChg>
      <pc:sldChg chg="addSp delSp modSp add mod modNotesTx">
        <pc:chgData name="Andrea Pregel" userId="20500bf9-f319-410f-b878-a670714485fc" providerId="ADAL" clId="{757B65A2-364D-45E8-9EA3-47BB388122C0}" dt="2023-03-16T23:31:06.202" v="2994" actId="962"/>
        <pc:sldMkLst>
          <pc:docMk/>
          <pc:sldMk cId="3324426892" sldId="402"/>
        </pc:sldMkLst>
        <pc:spChg chg="mod">
          <ac:chgData name="Andrea Pregel" userId="20500bf9-f319-410f-b878-a670714485fc" providerId="ADAL" clId="{757B65A2-364D-45E8-9EA3-47BB388122C0}" dt="2023-03-16T17:55:09.294" v="433" actId="20577"/>
          <ac:spMkLst>
            <pc:docMk/>
            <pc:sldMk cId="3324426892" sldId="402"/>
            <ac:spMk id="2" creationId="{45BCFED3-F777-9772-3716-18C1AA19D790}"/>
          </ac:spMkLst>
        </pc:spChg>
        <pc:spChg chg="del">
          <ac:chgData name="Andrea Pregel" userId="20500bf9-f319-410f-b878-a670714485fc" providerId="ADAL" clId="{757B65A2-364D-45E8-9EA3-47BB388122C0}" dt="2023-03-16T23:27:28.194" v="2784"/>
          <ac:spMkLst>
            <pc:docMk/>
            <pc:sldMk cId="3324426892" sldId="402"/>
            <ac:spMk id="3" creationId="{8441F76E-47AF-F3D2-1C97-AB66A49B3CB7}"/>
          </ac:spMkLst>
        </pc:spChg>
        <pc:picChg chg="add mod modCrop">
          <ac:chgData name="Andrea Pregel" userId="20500bf9-f319-410f-b878-a670714485fc" providerId="ADAL" clId="{757B65A2-364D-45E8-9EA3-47BB388122C0}" dt="2023-03-16T23:31:06.202" v="2994" actId="962"/>
          <ac:picMkLst>
            <pc:docMk/>
            <pc:sldMk cId="3324426892" sldId="402"/>
            <ac:picMk id="7" creationId="{0535D777-3CDB-A21F-7FD3-A700333EBE3D}"/>
          </ac:picMkLst>
        </pc:picChg>
      </pc:sldChg>
      <pc:sldChg chg="addSp delSp modSp add mod modNotesTx">
        <pc:chgData name="Andrea Pregel" userId="20500bf9-f319-410f-b878-a670714485fc" providerId="ADAL" clId="{757B65A2-364D-45E8-9EA3-47BB388122C0}" dt="2023-03-16T21:45:03.113" v="1331" actId="20577"/>
        <pc:sldMkLst>
          <pc:docMk/>
          <pc:sldMk cId="3106268245" sldId="403"/>
        </pc:sldMkLst>
        <pc:spChg chg="mod">
          <ac:chgData name="Andrea Pregel" userId="20500bf9-f319-410f-b878-a670714485fc" providerId="ADAL" clId="{757B65A2-364D-45E8-9EA3-47BB388122C0}" dt="2023-03-16T17:57:35.181" v="464" actId="20577"/>
          <ac:spMkLst>
            <pc:docMk/>
            <pc:sldMk cId="3106268245" sldId="403"/>
            <ac:spMk id="2" creationId="{45BCFED3-F777-9772-3716-18C1AA19D790}"/>
          </ac:spMkLst>
        </pc:spChg>
        <pc:spChg chg="mod">
          <ac:chgData name="Andrea Pregel" userId="20500bf9-f319-410f-b878-a670714485fc" providerId="ADAL" clId="{757B65A2-364D-45E8-9EA3-47BB388122C0}" dt="2023-03-16T17:58:59.143" v="471" actId="14100"/>
          <ac:spMkLst>
            <pc:docMk/>
            <pc:sldMk cId="3106268245" sldId="403"/>
            <ac:spMk id="3" creationId="{8441F76E-47AF-F3D2-1C97-AB66A49B3CB7}"/>
          </ac:spMkLst>
        </pc:spChg>
        <pc:spChg chg="add mod">
          <ac:chgData name="Andrea Pregel" userId="20500bf9-f319-410f-b878-a670714485fc" providerId="ADAL" clId="{757B65A2-364D-45E8-9EA3-47BB388122C0}" dt="2023-03-16T18:03:52.895" v="560" actId="1076"/>
          <ac:spMkLst>
            <pc:docMk/>
            <pc:sldMk cId="3106268245" sldId="403"/>
            <ac:spMk id="7" creationId="{E39A27AC-22F5-E723-EF32-724A9383528A}"/>
          </ac:spMkLst>
        </pc:spChg>
        <pc:spChg chg="mod">
          <ac:chgData name="Andrea Pregel" userId="20500bf9-f319-410f-b878-a670714485fc" providerId="ADAL" clId="{757B65A2-364D-45E8-9EA3-47BB388122C0}" dt="2023-03-16T18:01:22.187" v="495" actId="1582"/>
          <ac:spMkLst>
            <pc:docMk/>
            <pc:sldMk cId="3106268245" sldId="403"/>
            <ac:spMk id="9" creationId="{4C6EA3C1-2E4B-E98A-2DD1-4895B02729E8}"/>
          </ac:spMkLst>
        </pc:spChg>
        <pc:spChg chg="mod">
          <ac:chgData name="Andrea Pregel" userId="20500bf9-f319-410f-b878-a670714485fc" providerId="ADAL" clId="{757B65A2-364D-45E8-9EA3-47BB388122C0}" dt="2023-03-16T18:01:22.187" v="495" actId="1582"/>
          <ac:spMkLst>
            <pc:docMk/>
            <pc:sldMk cId="3106268245" sldId="403"/>
            <ac:spMk id="10" creationId="{EBBAE432-57C6-9E18-F3A0-0746F40C688D}"/>
          </ac:spMkLst>
        </pc:spChg>
        <pc:spChg chg="add del mod">
          <ac:chgData name="Andrea Pregel" userId="20500bf9-f319-410f-b878-a670714485fc" providerId="ADAL" clId="{757B65A2-364D-45E8-9EA3-47BB388122C0}" dt="2023-03-16T18:02:02.434" v="502" actId="478"/>
          <ac:spMkLst>
            <pc:docMk/>
            <pc:sldMk cId="3106268245" sldId="403"/>
            <ac:spMk id="12" creationId="{006CC669-3488-2849-67D7-1D9D6727CBBE}"/>
          </ac:spMkLst>
        </pc:spChg>
        <pc:grpChg chg="add mod">
          <ac:chgData name="Andrea Pregel" userId="20500bf9-f319-410f-b878-a670714485fc" providerId="ADAL" clId="{757B65A2-364D-45E8-9EA3-47BB388122C0}" dt="2023-03-16T18:03:52.895" v="560" actId="1076"/>
          <ac:grpSpMkLst>
            <pc:docMk/>
            <pc:sldMk cId="3106268245" sldId="403"/>
            <ac:grpSpMk id="8" creationId="{4CFDFCD6-FB7D-6B07-A82C-888A5CC0430F}"/>
          </ac:grpSpMkLst>
        </pc:grpChg>
        <pc:picChg chg="add del mod">
          <ac:chgData name="Andrea Pregel" userId="20500bf9-f319-410f-b878-a670714485fc" providerId="ADAL" clId="{757B65A2-364D-45E8-9EA3-47BB388122C0}" dt="2023-03-16T18:01:01.561" v="490" actId="478"/>
          <ac:picMkLst>
            <pc:docMk/>
            <pc:sldMk cId="3106268245" sldId="403"/>
            <ac:picMk id="6" creationId="{FDFD8D20-9B8E-3CC1-9453-2FBFCFCB6EE7}"/>
          </ac:picMkLst>
        </pc:picChg>
      </pc:sldChg>
      <pc:sldChg chg="modSp add mod ord modNotesTx">
        <pc:chgData name="Andrea Pregel" userId="20500bf9-f319-410f-b878-a670714485fc" providerId="ADAL" clId="{757B65A2-364D-45E8-9EA3-47BB388122C0}" dt="2023-03-16T21:44:07.538" v="1326" actId="6549"/>
        <pc:sldMkLst>
          <pc:docMk/>
          <pc:sldMk cId="3542702998" sldId="404"/>
        </pc:sldMkLst>
        <pc:spChg chg="mod">
          <ac:chgData name="Andrea Pregel" userId="20500bf9-f319-410f-b878-a670714485fc" providerId="ADAL" clId="{757B65A2-364D-45E8-9EA3-47BB388122C0}" dt="2023-03-16T18:14:44.433" v="943" actId="20577"/>
          <ac:spMkLst>
            <pc:docMk/>
            <pc:sldMk cId="3542702998" sldId="404"/>
            <ac:spMk id="2" creationId="{45BCFED3-F777-9772-3716-18C1AA19D790}"/>
          </ac:spMkLst>
        </pc:spChg>
        <pc:spChg chg="mod">
          <ac:chgData name="Andrea Pregel" userId="20500bf9-f319-410f-b878-a670714485fc" providerId="ADAL" clId="{757B65A2-364D-45E8-9EA3-47BB388122C0}" dt="2023-03-16T18:15:18.083" v="954" actId="12"/>
          <ac:spMkLst>
            <pc:docMk/>
            <pc:sldMk cId="3542702998" sldId="404"/>
            <ac:spMk id="3" creationId="{8441F76E-47AF-F3D2-1C97-AB66A49B3CB7}"/>
          </ac:spMkLst>
        </pc:spChg>
      </pc:sldChg>
      <pc:sldChg chg="addSp delSp modSp add mod modNotesTx">
        <pc:chgData name="Andrea Pregel" userId="20500bf9-f319-410f-b878-a670714485fc" providerId="ADAL" clId="{757B65A2-364D-45E8-9EA3-47BB388122C0}" dt="2023-03-16T23:54:47.273" v="3374" actId="1076"/>
        <pc:sldMkLst>
          <pc:docMk/>
          <pc:sldMk cId="1299225183" sldId="405"/>
        </pc:sldMkLst>
        <pc:spChg chg="mod">
          <ac:chgData name="Andrea Pregel" userId="20500bf9-f319-410f-b878-a670714485fc" providerId="ADAL" clId="{757B65A2-364D-45E8-9EA3-47BB388122C0}" dt="2023-03-16T18:16:06.262" v="967" actId="1076"/>
          <ac:spMkLst>
            <pc:docMk/>
            <pc:sldMk cId="1299225183" sldId="405"/>
            <ac:spMk id="2" creationId="{45BCFED3-F777-9772-3716-18C1AA19D790}"/>
          </ac:spMkLst>
        </pc:spChg>
        <pc:spChg chg="mod">
          <ac:chgData name="Andrea Pregel" userId="20500bf9-f319-410f-b878-a670714485fc" providerId="ADAL" clId="{757B65A2-364D-45E8-9EA3-47BB388122C0}" dt="2023-03-16T23:54:47.273" v="3374" actId="1076"/>
          <ac:spMkLst>
            <pc:docMk/>
            <pc:sldMk cId="1299225183" sldId="405"/>
            <ac:spMk id="3" creationId="{8441F76E-47AF-F3D2-1C97-AB66A49B3CB7}"/>
          </ac:spMkLst>
        </pc:spChg>
        <pc:spChg chg="add del mod">
          <ac:chgData name="Andrea Pregel" userId="20500bf9-f319-410f-b878-a670714485fc" providerId="ADAL" clId="{757B65A2-364D-45E8-9EA3-47BB388122C0}" dt="2023-03-16T23:46:10.872" v="3313" actId="22"/>
          <ac:spMkLst>
            <pc:docMk/>
            <pc:sldMk cId="1299225183" sldId="405"/>
            <ac:spMk id="7" creationId="{F5D4313C-35CD-BC55-BE11-DA2A8F9A43E7}"/>
          </ac:spMkLst>
        </pc:spChg>
        <pc:spChg chg="add mod">
          <ac:chgData name="Andrea Pregel" userId="20500bf9-f319-410f-b878-a670714485fc" providerId="ADAL" clId="{757B65A2-364D-45E8-9EA3-47BB388122C0}" dt="2023-03-16T23:54:38.168" v="3372" actId="1076"/>
          <ac:spMkLst>
            <pc:docMk/>
            <pc:sldMk cId="1299225183" sldId="405"/>
            <ac:spMk id="13" creationId="{8542B93B-F41F-443E-126E-DF7C10889441}"/>
          </ac:spMkLst>
        </pc:spChg>
        <pc:spChg chg="add mod">
          <ac:chgData name="Andrea Pregel" userId="20500bf9-f319-410f-b878-a670714485fc" providerId="ADAL" clId="{757B65A2-364D-45E8-9EA3-47BB388122C0}" dt="2023-03-16T23:54:40.657" v="3373" actId="1076"/>
          <ac:spMkLst>
            <pc:docMk/>
            <pc:sldMk cId="1299225183" sldId="405"/>
            <ac:spMk id="15" creationId="{D6536D53-A9E6-EE83-1FE2-0B28D7CDD0BC}"/>
          </ac:spMkLst>
        </pc:spChg>
        <pc:picChg chg="add del mod">
          <ac:chgData name="Andrea Pregel" userId="20500bf9-f319-410f-b878-a670714485fc" providerId="ADAL" clId="{757B65A2-364D-45E8-9EA3-47BB388122C0}" dt="2023-03-16T23:52:25.772" v="3348" actId="478"/>
          <ac:picMkLst>
            <pc:docMk/>
            <pc:sldMk cId="1299225183" sldId="405"/>
            <ac:picMk id="9" creationId="{F88B1510-F701-5DAB-1421-23EAD0333E59}"/>
          </ac:picMkLst>
        </pc:picChg>
        <pc:picChg chg="add del mod">
          <ac:chgData name="Andrea Pregel" userId="20500bf9-f319-410f-b878-a670714485fc" providerId="ADAL" clId="{757B65A2-364D-45E8-9EA3-47BB388122C0}" dt="2023-03-16T23:49:21.774" v="3330" actId="478"/>
          <ac:picMkLst>
            <pc:docMk/>
            <pc:sldMk cId="1299225183" sldId="405"/>
            <ac:picMk id="10" creationId="{01228A40-11DE-4DDD-D534-C8D5BCECE13B}"/>
          </ac:picMkLst>
        </pc:picChg>
        <pc:picChg chg="add del mod">
          <ac:chgData name="Andrea Pregel" userId="20500bf9-f319-410f-b878-a670714485fc" providerId="ADAL" clId="{757B65A2-364D-45E8-9EA3-47BB388122C0}" dt="2023-03-16T23:52:23.414" v="3347" actId="478"/>
          <ac:picMkLst>
            <pc:docMk/>
            <pc:sldMk cId="1299225183" sldId="405"/>
            <ac:picMk id="11" creationId="{D14BA55B-6955-1444-8719-BAE8627715E2}"/>
          </ac:picMkLst>
        </pc:picChg>
      </pc:sldChg>
      <pc:sldChg chg="modSp add mod modNotesTx">
        <pc:chgData name="Andrea Pregel" userId="20500bf9-f319-410f-b878-a670714485fc" providerId="ADAL" clId="{757B65A2-364D-45E8-9EA3-47BB388122C0}" dt="2023-03-16T21:44:59.598" v="1330" actId="20577"/>
        <pc:sldMkLst>
          <pc:docMk/>
          <pc:sldMk cId="1757772293" sldId="406"/>
        </pc:sldMkLst>
        <pc:spChg chg="mod">
          <ac:chgData name="Andrea Pregel" userId="20500bf9-f319-410f-b878-a670714485fc" providerId="ADAL" clId="{757B65A2-364D-45E8-9EA3-47BB388122C0}" dt="2023-03-16T18:02:21.912" v="511" actId="20577"/>
          <ac:spMkLst>
            <pc:docMk/>
            <pc:sldMk cId="1757772293" sldId="406"/>
            <ac:spMk id="2" creationId="{45BCFED3-F777-9772-3716-18C1AA19D790}"/>
          </ac:spMkLst>
        </pc:spChg>
        <pc:spChg chg="mod">
          <ac:chgData name="Andrea Pregel" userId="20500bf9-f319-410f-b878-a670714485fc" providerId="ADAL" clId="{757B65A2-364D-45E8-9EA3-47BB388122C0}" dt="2023-03-16T18:02:35.687" v="512"/>
          <ac:spMkLst>
            <pc:docMk/>
            <pc:sldMk cId="1757772293" sldId="406"/>
            <ac:spMk id="3" creationId="{8441F76E-47AF-F3D2-1C97-AB66A49B3CB7}"/>
          </ac:spMkLst>
        </pc:spChg>
        <pc:spChg chg="mod">
          <ac:chgData name="Andrea Pregel" userId="20500bf9-f319-410f-b878-a670714485fc" providerId="ADAL" clId="{757B65A2-364D-45E8-9EA3-47BB388122C0}" dt="2023-03-16T18:04:11.487" v="562" actId="1076"/>
          <ac:spMkLst>
            <pc:docMk/>
            <pc:sldMk cId="1757772293" sldId="406"/>
            <ac:spMk id="7" creationId="{E39A27AC-22F5-E723-EF32-724A9383528A}"/>
          </ac:spMkLst>
        </pc:spChg>
        <pc:grpChg chg="mod">
          <ac:chgData name="Andrea Pregel" userId="20500bf9-f319-410f-b878-a670714485fc" providerId="ADAL" clId="{757B65A2-364D-45E8-9EA3-47BB388122C0}" dt="2023-03-16T18:04:11.487" v="562" actId="1076"/>
          <ac:grpSpMkLst>
            <pc:docMk/>
            <pc:sldMk cId="1757772293" sldId="406"/>
            <ac:grpSpMk id="8" creationId="{4CFDFCD6-FB7D-6B07-A82C-888A5CC0430F}"/>
          </ac:grpSpMkLst>
        </pc:grpChg>
      </pc:sldChg>
      <pc:sldChg chg="modSp new del mod">
        <pc:chgData name="Andrea Pregel" userId="20500bf9-f319-410f-b878-a670714485fc" providerId="ADAL" clId="{757B65A2-364D-45E8-9EA3-47BB388122C0}" dt="2023-03-16T17:58:04.824" v="467" actId="680"/>
        <pc:sldMkLst>
          <pc:docMk/>
          <pc:sldMk cId="4059061430" sldId="406"/>
        </pc:sldMkLst>
        <pc:spChg chg="mod">
          <ac:chgData name="Andrea Pregel" userId="20500bf9-f319-410f-b878-a670714485fc" providerId="ADAL" clId="{757B65A2-364D-45E8-9EA3-47BB388122C0}" dt="2023-03-16T17:58:04.824" v="467" actId="680"/>
          <ac:spMkLst>
            <pc:docMk/>
            <pc:sldMk cId="4059061430" sldId="406"/>
            <ac:spMk id="3" creationId="{8EF43D71-E2BA-FD85-9189-D98A6F43C0F3}"/>
          </ac:spMkLst>
        </pc:spChg>
      </pc:sldChg>
      <pc:sldChg chg="modSp add mod modNotesTx">
        <pc:chgData name="Andrea Pregel" userId="20500bf9-f319-410f-b878-a670714485fc" providerId="ADAL" clId="{757B65A2-364D-45E8-9EA3-47BB388122C0}" dt="2023-03-16T21:44:20.229" v="1329" actId="6549"/>
        <pc:sldMkLst>
          <pc:docMk/>
          <pc:sldMk cId="2188261339" sldId="407"/>
        </pc:sldMkLst>
        <pc:spChg chg="mod">
          <ac:chgData name="Andrea Pregel" userId="20500bf9-f319-410f-b878-a670714485fc" providerId="ADAL" clId="{757B65A2-364D-45E8-9EA3-47BB388122C0}" dt="2023-03-16T18:04:25.609" v="571" actId="20577"/>
          <ac:spMkLst>
            <pc:docMk/>
            <pc:sldMk cId="2188261339" sldId="407"/>
            <ac:spMk id="2" creationId="{45BCFED3-F777-9772-3716-18C1AA19D790}"/>
          </ac:spMkLst>
        </pc:spChg>
        <pc:spChg chg="mod">
          <ac:chgData name="Andrea Pregel" userId="20500bf9-f319-410f-b878-a670714485fc" providerId="ADAL" clId="{757B65A2-364D-45E8-9EA3-47BB388122C0}" dt="2023-03-16T18:04:51.151" v="573" actId="14100"/>
          <ac:spMkLst>
            <pc:docMk/>
            <pc:sldMk cId="2188261339" sldId="407"/>
            <ac:spMk id="3" creationId="{8441F76E-47AF-F3D2-1C97-AB66A49B3CB7}"/>
          </ac:spMkLst>
        </pc:spChg>
        <pc:spChg chg="mod">
          <ac:chgData name="Andrea Pregel" userId="20500bf9-f319-410f-b878-a670714485fc" providerId="ADAL" clId="{757B65A2-364D-45E8-9EA3-47BB388122C0}" dt="2023-03-16T18:07:34.343" v="662" actId="113"/>
          <ac:spMkLst>
            <pc:docMk/>
            <pc:sldMk cId="2188261339" sldId="407"/>
            <ac:spMk id="7" creationId="{E39A27AC-22F5-E723-EF32-724A9383528A}"/>
          </ac:spMkLst>
        </pc:spChg>
      </pc:sldChg>
      <pc:sldChg chg="modSp add mod modNotesTx">
        <pc:chgData name="Andrea Pregel" userId="20500bf9-f319-410f-b878-a670714485fc" providerId="ADAL" clId="{757B65A2-364D-45E8-9EA3-47BB388122C0}" dt="2023-03-16T21:44:14.866" v="1328" actId="6549"/>
        <pc:sldMkLst>
          <pc:docMk/>
          <pc:sldMk cId="907257572" sldId="408"/>
        </pc:sldMkLst>
        <pc:spChg chg="mod">
          <ac:chgData name="Andrea Pregel" userId="20500bf9-f319-410f-b878-a670714485fc" providerId="ADAL" clId="{757B65A2-364D-45E8-9EA3-47BB388122C0}" dt="2023-03-16T18:07:50.261" v="677" actId="20577"/>
          <ac:spMkLst>
            <pc:docMk/>
            <pc:sldMk cId="907257572" sldId="408"/>
            <ac:spMk id="2" creationId="{45BCFED3-F777-9772-3716-18C1AA19D790}"/>
          </ac:spMkLst>
        </pc:spChg>
        <pc:spChg chg="mod">
          <ac:chgData name="Andrea Pregel" userId="20500bf9-f319-410f-b878-a670714485fc" providerId="ADAL" clId="{757B65A2-364D-45E8-9EA3-47BB388122C0}" dt="2023-03-16T18:14:04.680" v="912" actId="113"/>
          <ac:spMkLst>
            <pc:docMk/>
            <pc:sldMk cId="907257572" sldId="408"/>
            <ac:spMk id="3" creationId="{8441F76E-47AF-F3D2-1C97-AB66A49B3CB7}"/>
          </ac:spMkLst>
        </pc:spChg>
        <pc:spChg chg="mod">
          <ac:chgData name="Andrea Pregel" userId="20500bf9-f319-410f-b878-a670714485fc" providerId="ADAL" clId="{757B65A2-364D-45E8-9EA3-47BB388122C0}" dt="2023-03-16T18:10:04.652" v="778" actId="113"/>
          <ac:spMkLst>
            <pc:docMk/>
            <pc:sldMk cId="907257572" sldId="408"/>
            <ac:spMk id="7" creationId="{E39A27AC-22F5-E723-EF32-724A9383528A}"/>
          </ac:spMkLst>
        </pc:spChg>
        <pc:grpChg chg="mod">
          <ac:chgData name="Andrea Pregel" userId="20500bf9-f319-410f-b878-a670714485fc" providerId="ADAL" clId="{757B65A2-364D-45E8-9EA3-47BB388122C0}" dt="2023-03-16T18:10:08.109" v="779" actId="1076"/>
          <ac:grpSpMkLst>
            <pc:docMk/>
            <pc:sldMk cId="907257572" sldId="408"/>
            <ac:grpSpMk id="8" creationId="{4CFDFCD6-FB7D-6B07-A82C-888A5CC0430F}"/>
          </ac:grpSpMkLst>
        </pc:grpChg>
      </pc:sldChg>
      <pc:sldChg chg="modSp add mod modNotesTx">
        <pc:chgData name="Andrea Pregel" userId="20500bf9-f319-410f-b878-a670714485fc" providerId="ADAL" clId="{757B65A2-364D-45E8-9EA3-47BB388122C0}" dt="2023-03-16T21:44:11.097" v="1327" actId="6549"/>
        <pc:sldMkLst>
          <pc:docMk/>
          <pc:sldMk cId="488407087" sldId="409"/>
        </pc:sldMkLst>
        <pc:spChg chg="mod">
          <ac:chgData name="Andrea Pregel" userId="20500bf9-f319-410f-b878-a670714485fc" providerId="ADAL" clId="{757B65A2-364D-45E8-9EA3-47BB388122C0}" dt="2023-03-16T18:10:26.596" v="794" actId="20577"/>
          <ac:spMkLst>
            <pc:docMk/>
            <pc:sldMk cId="488407087" sldId="409"/>
            <ac:spMk id="2" creationId="{45BCFED3-F777-9772-3716-18C1AA19D790}"/>
          </ac:spMkLst>
        </pc:spChg>
        <pc:spChg chg="mod">
          <ac:chgData name="Andrea Pregel" userId="20500bf9-f319-410f-b878-a670714485fc" providerId="ADAL" clId="{757B65A2-364D-45E8-9EA3-47BB388122C0}" dt="2023-03-16T18:14:19.917" v="925" actId="113"/>
          <ac:spMkLst>
            <pc:docMk/>
            <pc:sldMk cId="488407087" sldId="409"/>
            <ac:spMk id="3" creationId="{8441F76E-47AF-F3D2-1C97-AB66A49B3CB7}"/>
          </ac:spMkLst>
        </pc:spChg>
        <pc:spChg chg="mod">
          <ac:chgData name="Andrea Pregel" userId="20500bf9-f319-410f-b878-a670714485fc" providerId="ADAL" clId="{757B65A2-364D-45E8-9EA3-47BB388122C0}" dt="2023-03-16T18:10:54.078" v="797" actId="113"/>
          <ac:spMkLst>
            <pc:docMk/>
            <pc:sldMk cId="488407087" sldId="409"/>
            <ac:spMk id="7" creationId="{E39A27AC-22F5-E723-EF32-724A9383528A}"/>
          </ac:spMkLst>
        </pc:spChg>
        <pc:grpChg chg="mod">
          <ac:chgData name="Andrea Pregel" userId="20500bf9-f319-410f-b878-a670714485fc" providerId="ADAL" clId="{757B65A2-364D-45E8-9EA3-47BB388122C0}" dt="2023-03-16T18:11:00.614" v="798" actId="1076"/>
          <ac:grpSpMkLst>
            <pc:docMk/>
            <pc:sldMk cId="488407087" sldId="409"/>
            <ac:grpSpMk id="8" creationId="{4CFDFCD6-FB7D-6B07-A82C-888A5CC0430F}"/>
          </ac:grpSpMkLst>
        </pc:grpChg>
      </pc:sldChg>
      <pc:sldChg chg="addSp delSp modSp add mod modAnim modNotesTx">
        <pc:chgData name="Andrea Pregel" userId="20500bf9-f319-410f-b878-a670714485fc" providerId="ADAL" clId="{757B65A2-364D-45E8-9EA3-47BB388122C0}" dt="2023-03-16T21:43:59.373" v="1324" actId="6549"/>
        <pc:sldMkLst>
          <pc:docMk/>
          <pc:sldMk cId="3210514857" sldId="410"/>
        </pc:sldMkLst>
        <pc:spChg chg="mod">
          <ac:chgData name="Andrea Pregel" userId="20500bf9-f319-410f-b878-a670714485fc" providerId="ADAL" clId="{757B65A2-364D-45E8-9EA3-47BB388122C0}" dt="2023-03-16T18:17:33.646" v="978" actId="14100"/>
          <ac:spMkLst>
            <pc:docMk/>
            <pc:sldMk cId="3210514857" sldId="410"/>
            <ac:spMk id="2" creationId="{45BCFED3-F777-9772-3716-18C1AA19D790}"/>
          </ac:spMkLst>
        </pc:spChg>
        <pc:spChg chg="del">
          <ac:chgData name="Andrea Pregel" userId="20500bf9-f319-410f-b878-a670714485fc" providerId="ADAL" clId="{757B65A2-364D-45E8-9EA3-47BB388122C0}" dt="2023-03-16T18:19:02.948" v="979"/>
          <ac:spMkLst>
            <pc:docMk/>
            <pc:sldMk cId="3210514857" sldId="410"/>
            <ac:spMk id="3" creationId="{8441F76E-47AF-F3D2-1C97-AB66A49B3CB7}"/>
          </ac:spMkLst>
        </pc:spChg>
        <pc:picChg chg="add mod">
          <ac:chgData name="Andrea Pregel" userId="20500bf9-f319-410f-b878-a670714485fc" providerId="ADAL" clId="{757B65A2-364D-45E8-9EA3-47BB388122C0}" dt="2023-03-16T18:19:02.948" v="979"/>
          <ac:picMkLst>
            <pc:docMk/>
            <pc:sldMk cId="3210514857" sldId="410"/>
            <ac:picMk id="6" creationId="{5F0B2F8C-EF76-02C4-4EF2-F2BA78EF2E0F}"/>
          </ac:picMkLst>
        </pc:picChg>
      </pc:sldChg>
      <pc:sldChg chg="addSp delSp modSp add mod modNotesTx">
        <pc:chgData name="Andrea Pregel" userId="20500bf9-f319-410f-b878-a670714485fc" providerId="ADAL" clId="{757B65A2-364D-45E8-9EA3-47BB388122C0}" dt="2023-03-16T22:40:48.676" v="2297" actId="207"/>
        <pc:sldMkLst>
          <pc:docMk/>
          <pc:sldMk cId="2386369969" sldId="411"/>
        </pc:sldMkLst>
        <pc:spChg chg="mod">
          <ac:chgData name="Andrea Pregel" userId="20500bf9-f319-410f-b878-a670714485fc" providerId="ADAL" clId="{757B65A2-364D-45E8-9EA3-47BB388122C0}" dt="2023-03-16T18:28:20.860" v="1195" actId="6549"/>
          <ac:spMkLst>
            <pc:docMk/>
            <pc:sldMk cId="2386369969" sldId="411"/>
            <ac:spMk id="2" creationId="{45BCFED3-F777-9772-3716-18C1AA19D790}"/>
          </ac:spMkLst>
        </pc:spChg>
        <pc:spChg chg="del mod">
          <ac:chgData name="Andrea Pregel" userId="20500bf9-f319-410f-b878-a670714485fc" providerId="ADAL" clId="{757B65A2-364D-45E8-9EA3-47BB388122C0}" dt="2023-03-16T18:20:24.635" v="991" actId="478"/>
          <ac:spMkLst>
            <pc:docMk/>
            <pc:sldMk cId="2386369969" sldId="411"/>
            <ac:spMk id="3" creationId="{8441F76E-47AF-F3D2-1C97-AB66A49B3CB7}"/>
          </ac:spMkLst>
        </pc:spChg>
        <pc:spChg chg="add del mod">
          <ac:chgData name="Andrea Pregel" userId="20500bf9-f319-410f-b878-a670714485fc" providerId="ADAL" clId="{757B65A2-364D-45E8-9EA3-47BB388122C0}" dt="2023-03-16T18:20:26.921" v="992" actId="478"/>
          <ac:spMkLst>
            <pc:docMk/>
            <pc:sldMk cId="2386369969" sldId="411"/>
            <ac:spMk id="7" creationId="{F34EB4A5-F6B9-7DE7-BE9A-1F2DE5CE1DF7}"/>
          </ac:spMkLst>
        </pc:spChg>
        <pc:spChg chg="add mod">
          <ac:chgData name="Andrea Pregel" userId="20500bf9-f319-410f-b878-a670714485fc" providerId="ADAL" clId="{757B65A2-364D-45E8-9EA3-47BB388122C0}" dt="2023-03-16T22:40:48.676" v="2297" actId="207"/>
          <ac:spMkLst>
            <pc:docMk/>
            <pc:sldMk cId="2386369969" sldId="411"/>
            <ac:spMk id="10" creationId="{437F8AEB-21C2-83A7-930E-C3CF6233E144}"/>
          </ac:spMkLst>
        </pc:spChg>
        <pc:spChg chg="add mod">
          <ac:chgData name="Andrea Pregel" userId="20500bf9-f319-410f-b878-a670714485fc" providerId="ADAL" clId="{757B65A2-364D-45E8-9EA3-47BB388122C0}" dt="2023-03-16T22:40:48.676" v="2297" actId="207"/>
          <ac:spMkLst>
            <pc:docMk/>
            <pc:sldMk cId="2386369969" sldId="411"/>
            <ac:spMk id="11" creationId="{84C9E7D4-450D-2E9C-7A3C-8F6B92FDD582}"/>
          </ac:spMkLst>
        </pc:spChg>
        <pc:spChg chg="add mod">
          <ac:chgData name="Andrea Pregel" userId="20500bf9-f319-410f-b878-a670714485fc" providerId="ADAL" clId="{757B65A2-364D-45E8-9EA3-47BB388122C0}" dt="2023-03-16T22:40:48.676" v="2297" actId="207"/>
          <ac:spMkLst>
            <pc:docMk/>
            <pc:sldMk cId="2386369969" sldId="411"/>
            <ac:spMk id="12" creationId="{E4C2A343-DB53-4B53-F2EC-C3C85541DAB0}"/>
          </ac:spMkLst>
        </pc:spChg>
        <pc:spChg chg="add mod">
          <ac:chgData name="Andrea Pregel" userId="20500bf9-f319-410f-b878-a670714485fc" providerId="ADAL" clId="{757B65A2-364D-45E8-9EA3-47BB388122C0}" dt="2023-03-16T22:40:48.676" v="2297" actId="207"/>
          <ac:spMkLst>
            <pc:docMk/>
            <pc:sldMk cId="2386369969" sldId="411"/>
            <ac:spMk id="13" creationId="{252A95BA-1F32-F066-1E7B-08EFE5116C7B}"/>
          </ac:spMkLst>
        </pc:spChg>
        <pc:spChg chg="add mod">
          <ac:chgData name="Andrea Pregel" userId="20500bf9-f319-410f-b878-a670714485fc" providerId="ADAL" clId="{757B65A2-364D-45E8-9EA3-47BB388122C0}" dt="2023-03-16T22:40:48.676" v="2297" actId="207"/>
          <ac:spMkLst>
            <pc:docMk/>
            <pc:sldMk cId="2386369969" sldId="411"/>
            <ac:spMk id="14" creationId="{3DCAB0F9-4118-0E00-7F27-A1B3AECA7A2D}"/>
          </ac:spMkLst>
        </pc:spChg>
        <pc:spChg chg="add mod">
          <ac:chgData name="Andrea Pregel" userId="20500bf9-f319-410f-b878-a670714485fc" providerId="ADAL" clId="{757B65A2-364D-45E8-9EA3-47BB388122C0}" dt="2023-03-16T22:40:48.676" v="2297" actId="207"/>
          <ac:spMkLst>
            <pc:docMk/>
            <pc:sldMk cId="2386369969" sldId="411"/>
            <ac:spMk id="15" creationId="{D893109F-06A3-6B91-7C7D-8B29BE0343B8}"/>
          </ac:spMkLst>
        </pc:spChg>
        <pc:spChg chg="add mod">
          <ac:chgData name="Andrea Pregel" userId="20500bf9-f319-410f-b878-a670714485fc" providerId="ADAL" clId="{757B65A2-364D-45E8-9EA3-47BB388122C0}" dt="2023-03-16T22:40:48.676" v="2297" actId="207"/>
          <ac:spMkLst>
            <pc:docMk/>
            <pc:sldMk cId="2386369969" sldId="411"/>
            <ac:spMk id="16" creationId="{3EE885CA-3CA0-B50F-E826-317B4C3ED95E}"/>
          </ac:spMkLst>
        </pc:spChg>
        <pc:graphicFrameChg chg="add del mod modGraphic">
          <ac:chgData name="Andrea Pregel" userId="20500bf9-f319-410f-b878-a670714485fc" providerId="ADAL" clId="{757B65A2-364D-45E8-9EA3-47BB388122C0}" dt="2023-03-16T18:21:24.739" v="1013" actId="1032"/>
          <ac:graphicFrameMkLst>
            <pc:docMk/>
            <pc:sldMk cId="2386369969" sldId="411"/>
            <ac:graphicFrameMk id="8" creationId="{FC93BBD5-6288-58D8-01EE-FDCC327E1E74}"/>
          </ac:graphicFrameMkLst>
        </pc:graphicFrameChg>
        <pc:graphicFrameChg chg="add del modGraphic">
          <ac:chgData name="Andrea Pregel" userId="20500bf9-f319-410f-b878-a670714485fc" providerId="ADAL" clId="{757B65A2-364D-45E8-9EA3-47BB388122C0}" dt="2023-03-16T18:22:15.923" v="1015" actId="478"/>
          <ac:graphicFrameMkLst>
            <pc:docMk/>
            <pc:sldMk cId="2386369969" sldId="411"/>
            <ac:graphicFrameMk id="9" creationId="{FCE3D499-B3BB-888F-DEAC-EC8018F92D47}"/>
          </ac:graphicFrameMkLst>
        </pc:graphicFrameChg>
      </pc:sldChg>
      <pc:sldChg chg="modSp add mod addCm modNotesTx">
        <pc:chgData name="Andrea Pregel" userId="20500bf9-f319-410f-b878-a670714485fc" providerId="ADAL" clId="{757B65A2-364D-45E8-9EA3-47BB388122C0}" dt="2023-03-16T21:43:52.868" v="1322" actId="6549"/>
        <pc:sldMkLst>
          <pc:docMk/>
          <pc:sldMk cId="2893258707" sldId="412"/>
        </pc:sldMkLst>
        <pc:spChg chg="mod">
          <ac:chgData name="Andrea Pregel" userId="20500bf9-f319-410f-b878-a670714485fc" providerId="ADAL" clId="{757B65A2-364D-45E8-9EA3-47BB388122C0}" dt="2023-03-16T18:28:44.738" v="1196"/>
          <ac:spMkLst>
            <pc:docMk/>
            <pc:sldMk cId="2893258707" sldId="412"/>
            <ac:spMk id="2" creationId="{45BCFED3-F777-9772-3716-18C1AA19D790}"/>
          </ac:spMkLst>
        </pc:spChg>
      </pc:sldChg>
      <pc:sldChg chg="addSp modSp add mod modNotesTx">
        <pc:chgData name="Andrea Pregel" userId="20500bf9-f319-410f-b878-a670714485fc" providerId="ADAL" clId="{757B65A2-364D-45E8-9EA3-47BB388122C0}" dt="2023-03-16T23:43:43.761" v="3302" actId="1076"/>
        <pc:sldMkLst>
          <pc:docMk/>
          <pc:sldMk cId="1942461003" sldId="413"/>
        </pc:sldMkLst>
        <pc:spChg chg="mod">
          <ac:chgData name="Andrea Pregel" userId="20500bf9-f319-410f-b878-a670714485fc" providerId="ADAL" clId="{757B65A2-364D-45E8-9EA3-47BB388122C0}" dt="2023-03-16T21:37:40.612" v="1229" actId="20577"/>
          <ac:spMkLst>
            <pc:docMk/>
            <pc:sldMk cId="1942461003" sldId="413"/>
            <ac:spMk id="2" creationId="{45BCFED3-F777-9772-3716-18C1AA19D790}"/>
          </ac:spMkLst>
        </pc:spChg>
        <pc:spChg chg="mod">
          <ac:chgData name="Andrea Pregel" userId="20500bf9-f319-410f-b878-a670714485fc" providerId="ADAL" clId="{757B65A2-364D-45E8-9EA3-47BB388122C0}" dt="2023-03-16T23:43:43.761" v="3302" actId="1076"/>
          <ac:spMkLst>
            <pc:docMk/>
            <pc:sldMk cId="1942461003" sldId="413"/>
            <ac:spMk id="3" creationId="{8441F76E-47AF-F3D2-1C97-AB66A49B3CB7}"/>
          </ac:spMkLst>
        </pc:spChg>
        <pc:picChg chg="add mod">
          <ac:chgData name="Andrea Pregel" userId="20500bf9-f319-410f-b878-a670714485fc" providerId="ADAL" clId="{757B65A2-364D-45E8-9EA3-47BB388122C0}" dt="2023-03-16T23:43:41.041" v="3301" actId="1076"/>
          <ac:picMkLst>
            <pc:docMk/>
            <pc:sldMk cId="1942461003" sldId="413"/>
            <ac:picMk id="7" creationId="{70B18884-ECEA-7706-84E3-35AA93B14E0F}"/>
          </ac:picMkLst>
        </pc:picChg>
      </pc:sldChg>
      <pc:sldChg chg="addSp delSp modSp add mod modClrScheme chgLayout modNotesTx">
        <pc:chgData name="Andrea Pregel" userId="20500bf9-f319-410f-b878-a670714485fc" providerId="ADAL" clId="{757B65A2-364D-45E8-9EA3-47BB388122C0}" dt="2023-03-16T23:36:47.489" v="3027" actId="14734"/>
        <pc:sldMkLst>
          <pc:docMk/>
          <pc:sldMk cId="2396730377" sldId="414"/>
        </pc:sldMkLst>
        <pc:spChg chg="del mod ord">
          <ac:chgData name="Andrea Pregel" userId="20500bf9-f319-410f-b878-a670714485fc" providerId="ADAL" clId="{757B65A2-364D-45E8-9EA3-47BB388122C0}" dt="2023-03-16T21:41:00.504" v="1296" actId="478"/>
          <ac:spMkLst>
            <pc:docMk/>
            <pc:sldMk cId="2396730377" sldId="414"/>
            <ac:spMk id="2" creationId="{45BCFED3-F777-9772-3716-18C1AA19D790}"/>
          </ac:spMkLst>
        </pc:spChg>
        <pc:spChg chg="del">
          <ac:chgData name="Andrea Pregel" userId="20500bf9-f319-410f-b878-a670714485fc" providerId="ADAL" clId="{757B65A2-364D-45E8-9EA3-47BB388122C0}" dt="2023-03-16T21:38:56.776" v="1247"/>
          <ac:spMkLst>
            <pc:docMk/>
            <pc:sldMk cId="2396730377" sldId="414"/>
            <ac:spMk id="3" creationId="{8441F76E-47AF-F3D2-1C97-AB66A49B3CB7}"/>
          </ac:spMkLst>
        </pc:spChg>
        <pc:graphicFrameChg chg="add mod ord modGraphic">
          <ac:chgData name="Andrea Pregel" userId="20500bf9-f319-410f-b878-a670714485fc" providerId="ADAL" clId="{757B65A2-364D-45E8-9EA3-47BB388122C0}" dt="2023-03-16T23:36:47.489" v="3027" actId="14734"/>
          <ac:graphicFrameMkLst>
            <pc:docMk/>
            <pc:sldMk cId="2396730377" sldId="414"/>
            <ac:graphicFrameMk id="6" creationId="{CF00642A-0879-4DA9-7A45-57B3C1324E2F}"/>
          </ac:graphicFrameMkLst>
        </pc:graphicFrameChg>
        <pc:picChg chg="del">
          <ac:chgData name="Andrea Pregel" userId="20500bf9-f319-410f-b878-a670714485fc" providerId="ADAL" clId="{757B65A2-364D-45E8-9EA3-47BB388122C0}" dt="2023-03-16T21:41:04.005" v="1297" actId="478"/>
          <ac:picMkLst>
            <pc:docMk/>
            <pc:sldMk cId="2396730377" sldId="414"/>
            <ac:picMk id="4" creationId="{A215CB1D-0763-D3EB-2215-26D14E7C83FD}"/>
          </ac:picMkLst>
        </pc:picChg>
        <pc:picChg chg="del">
          <ac:chgData name="Andrea Pregel" userId="20500bf9-f319-410f-b878-a670714485fc" providerId="ADAL" clId="{757B65A2-364D-45E8-9EA3-47BB388122C0}" dt="2023-03-16T21:41:04.005" v="1297" actId="478"/>
          <ac:picMkLst>
            <pc:docMk/>
            <pc:sldMk cId="2396730377" sldId="414"/>
            <ac:picMk id="5" creationId="{E4BB7837-32B8-E6BB-585F-8349A9A34829}"/>
          </ac:picMkLst>
        </pc:picChg>
      </pc:sldChg>
      <pc:sldChg chg="addSp delSp modSp add mod modNotesTx">
        <pc:chgData name="Andrea Pregel" userId="20500bf9-f319-410f-b878-a670714485fc" providerId="ADAL" clId="{757B65A2-364D-45E8-9EA3-47BB388122C0}" dt="2023-03-16T22:04:02.302" v="1683" actId="962"/>
        <pc:sldMkLst>
          <pc:docMk/>
          <pc:sldMk cId="3112628883" sldId="415"/>
        </pc:sldMkLst>
        <pc:spChg chg="mod">
          <ac:chgData name="Andrea Pregel" userId="20500bf9-f319-410f-b878-a670714485fc" providerId="ADAL" clId="{757B65A2-364D-45E8-9EA3-47BB388122C0}" dt="2023-03-16T21:46:45.368" v="1364" actId="20577"/>
          <ac:spMkLst>
            <pc:docMk/>
            <pc:sldMk cId="3112628883" sldId="415"/>
            <ac:spMk id="2" creationId="{45BCFED3-F777-9772-3716-18C1AA19D790}"/>
          </ac:spMkLst>
        </pc:spChg>
        <pc:spChg chg="add del">
          <ac:chgData name="Andrea Pregel" userId="20500bf9-f319-410f-b878-a670714485fc" providerId="ADAL" clId="{757B65A2-364D-45E8-9EA3-47BB388122C0}" dt="2023-03-16T21:58:40.159" v="1610" actId="478"/>
          <ac:spMkLst>
            <pc:docMk/>
            <pc:sldMk cId="3112628883" sldId="415"/>
            <ac:spMk id="3" creationId="{8441F76E-47AF-F3D2-1C97-AB66A49B3CB7}"/>
          </ac:spMkLst>
        </pc:spChg>
        <pc:picChg chg="add del mod">
          <ac:chgData name="Andrea Pregel" userId="20500bf9-f319-410f-b878-a670714485fc" providerId="ADAL" clId="{757B65A2-364D-45E8-9EA3-47BB388122C0}" dt="2023-03-16T21:58:37.711" v="1609"/>
          <ac:picMkLst>
            <pc:docMk/>
            <pc:sldMk cId="3112628883" sldId="415"/>
            <ac:picMk id="7" creationId="{6B972613-54F3-65DA-8CE1-81D5D496F7D3}"/>
          </ac:picMkLst>
        </pc:picChg>
        <pc:picChg chg="add mod">
          <ac:chgData name="Andrea Pregel" userId="20500bf9-f319-410f-b878-a670714485fc" providerId="ADAL" clId="{757B65A2-364D-45E8-9EA3-47BB388122C0}" dt="2023-03-16T22:03:56.175" v="1678" actId="962"/>
          <ac:picMkLst>
            <pc:docMk/>
            <pc:sldMk cId="3112628883" sldId="415"/>
            <ac:picMk id="9" creationId="{E2FC77E9-6600-3FE3-5403-F72A8F6BDAC7}"/>
          </ac:picMkLst>
        </pc:picChg>
        <pc:picChg chg="add mod">
          <ac:chgData name="Andrea Pregel" userId="20500bf9-f319-410f-b878-a670714485fc" providerId="ADAL" clId="{757B65A2-364D-45E8-9EA3-47BB388122C0}" dt="2023-03-16T22:03:57.895" v="1679" actId="962"/>
          <ac:picMkLst>
            <pc:docMk/>
            <pc:sldMk cId="3112628883" sldId="415"/>
            <ac:picMk id="11" creationId="{A3FFC2D8-041A-9022-7F10-AF70FCA5CA99}"/>
          </ac:picMkLst>
        </pc:picChg>
        <pc:picChg chg="add mod">
          <ac:chgData name="Andrea Pregel" userId="20500bf9-f319-410f-b878-a670714485fc" providerId="ADAL" clId="{757B65A2-364D-45E8-9EA3-47BB388122C0}" dt="2023-03-16T22:03:59.511" v="1680" actId="962"/>
          <ac:picMkLst>
            <pc:docMk/>
            <pc:sldMk cId="3112628883" sldId="415"/>
            <ac:picMk id="13" creationId="{A7F30899-FD03-0DA3-9B4C-47240A0B9A43}"/>
          </ac:picMkLst>
        </pc:picChg>
        <pc:picChg chg="add mod">
          <ac:chgData name="Andrea Pregel" userId="20500bf9-f319-410f-b878-a670714485fc" providerId="ADAL" clId="{757B65A2-364D-45E8-9EA3-47BB388122C0}" dt="2023-03-16T22:04:01.087" v="1681" actId="962"/>
          <ac:picMkLst>
            <pc:docMk/>
            <pc:sldMk cId="3112628883" sldId="415"/>
            <ac:picMk id="15" creationId="{103C222D-A3AB-B11E-1024-D75BC03CD0CF}"/>
          </ac:picMkLst>
        </pc:picChg>
        <pc:picChg chg="add mod">
          <ac:chgData name="Andrea Pregel" userId="20500bf9-f319-410f-b878-a670714485fc" providerId="ADAL" clId="{757B65A2-364D-45E8-9EA3-47BB388122C0}" dt="2023-03-16T22:04:02.302" v="1683" actId="962"/>
          <ac:picMkLst>
            <pc:docMk/>
            <pc:sldMk cId="3112628883" sldId="415"/>
            <ac:picMk id="17" creationId="{C879F03D-53A1-7013-95B0-A07505A08692}"/>
          </ac:picMkLst>
        </pc:picChg>
      </pc:sldChg>
      <pc:sldChg chg="add del">
        <pc:chgData name="Andrea Pregel" userId="20500bf9-f319-410f-b878-a670714485fc" providerId="ADAL" clId="{757B65A2-364D-45E8-9EA3-47BB388122C0}" dt="2023-03-16T21:46:15.478" v="1341" actId="47"/>
        <pc:sldMkLst>
          <pc:docMk/>
          <pc:sldMk cId="1229716190" sldId="416"/>
        </pc:sldMkLst>
      </pc:sldChg>
      <pc:sldChg chg="addSp modSp add mod">
        <pc:chgData name="Andrea Pregel" userId="20500bf9-f319-410f-b878-a670714485fc" providerId="ADAL" clId="{757B65A2-364D-45E8-9EA3-47BB388122C0}" dt="2023-03-16T23:22:33.536" v="2783" actId="962"/>
        <pc:sldMkLst>
          <pc:docMk/>
          <pc:sldMk cId="2121265761" sldId="416"/>
        </pc:sldMkLst>
        <pc:spChg chg="mod">
          <ac:chgData name="Andrea Pregel" userId="20500bf9-f319-410f-b878-a670714485fc" providerId="ADAL" clId="{757B65A2-364D-45E8-9EA3-47BB388122C0}" dt="2023-03-16T21:52:44.524" v="1412"/>
          <ac:spMkLst>
            <pc:docMk/>
            <pc:sldMk cId="2121265761" sldId="416"/>
            <ac:spMk id="2" creationId="{45BCFED3-F777-9772-3716-18C1AA19D790}"/>
          </ac:spMkLst>
        </pc:spChg>
        <pc:spChg chg="mod">
          <ac:chgData name="Andrea Pregel" userId="20500bf9-f319-410f-b878-a670714485fc" providerId="ADAL" clId="{757B65A2-364D-45E8-9EA3-47BB388122C0}" dt="2023-03-16T23:21:38.433" v="2580" actId="14100"/>
          <ac:spMkLst>
            <pc:docMk/>
            <pc:sldMk cId="2121265761" sldId="416"/>
            <ac:spMk id="3" creationId="{8441F76E-47AF-F3D2-1C97-AB66A49B3CB7}"/>
          </ac:spMkLst>
        </pc:spChg>
        <pc:picChg chg="add mod">
          <ac:chgData name="Andrea Pregel" userId="20500bf9-f319-410f-b878-a670714485fc" providerId="ADAL" clId="{757B65A2-364D-45E8-9EA3-47BB388122C0}" dt="2023-03-16T23:22:33.536" v="2783" actId="962"/>
          <ac:picMkLst>
            <pc:docMk/>
            <pc:sldMk cId="2121265761" sldId="416"/>
            <ac:picMk id="7" creationId="{98C59A8F-0AF7-0D67-F975-F88EEB3173DB}"/>
          </ac:picMkLst>
        </pc:picChg>
      </pc:sldChg>
      <pc:sldChg chg="addSp modSp add mod">
        <pc:chgData name="Andrea Pregel" userId="20500bf9-f319-410f-b878-a670714485fc" providerId="ADAL" clId="{757B65A2-364D-45E8-9EA3-47BB388122C0}" dt="2023-03-16T22:19:04.373" v="2005" actId="1036"/>
        <pc:sldMkLst>
          <pc:docMk/>
          <pc:sldMk cId="1432325111" sldId="417"/>
        </pc:sldMkLst>
        <pc:spChg chg="mod">
          <ac:chgData name="Andrea Pregel" userId="20500bf9-f319-410f-b878-a670714485fc" providerId="ADAL" clId="{757B65A2-364D-45E8-9EA3-47BB388122C0}" dt="2023-03-16T21:54:19.684" v="1522"/>
          <ac:spMkLst>
            <pc:docMk/>
            <pc:sldMk cId="1432325111" sldId="417"/>
            <ac:spMk id="2" creationId="{45BCFED3-F777-9772-3716-18C1AA19D790}"/>
          </ac:spMkLst>
        </pc:spChg>
        <pc:spChg chg="mod">
          <ac:chgData name="Andrea Pregel" userId="20500bf9-f319-410f-b878-a670714485fc" providerId="ADAL" clId="{757B65A2-364D-45E8-9EA3-47BB388122C0}" dt="2023-03-16T22:18:59.797" v="1997" actId="948"/>
          <ac:spMkLst>
            <pc:docMk/>
            <pc:sldMk cId="1432325111" sldId="417"/>
            <ac:spMk id="3" creationId="{8441F76E-47AF-F3D2-1C97-AB66A49B3CB7}"/>
          </ac:spMkLst>
        </pc:spChg>
        <pc:spChg chg="add mod">
          <ac:chgData name="Andrea Pregel" userId="20500bf9-f319-410f-b878-a670714485fc" providerId="ADAL" clId="{757B65A2-364D-45E8-9EA3-47BB388122C0}" dt="2023-03-16T22:19:04.373" v="2005" actId="1036"/>
          <ac:spMkLst>
            <pc:docMk/>
            <pc:sldMk cId="1432325111" sldId="417"/>
            <ac:spMk id="7" creationId="{EDB47E5A-7D57-8488-DB0A-9E3D9262AEB1}"/>
          </ac:spMkLst>
        </pc:spChg>
        <pc:spChg chg="mod">
          <ac:chgData name="Andrea Pregel" userId="20500bf9-f319-410f-b878-a670714485fc" providerId="ADAL" clId="{757B65A2-364D-45E8-9EA3-47BB388122C0}" dt="2023-03-16T22:06:01.412" v="1713"/>
          <ac:spMkLst>
            <pc:docMk/>
            <pc:sldMk cId="1432325111" sldId="417"/>
            <ac:spMk id="9" creationId="{D036AB08-B6A9-7B04-5531-2B6BFA9D5F0A}"/>
          </ac:spMkLst>
        </pc:spChg>
        <pc:spChg chg="mod">
          <ac:chgData name="Andrea Pregel" userId="20500bf9-f319-410f-b878-a670714485fc" providerId="ADAL" clId="{757B65A2-364D-45E8-9EA3-47BB388122C0}" dt="2023-03-16T22:06:01.412" v="1713"/>
          <ac:spMkLst>
            <pc:docMk/>
            <pc:sldMk cId="1432325111" sldId="417"/>
            <ac:spMk id="10" creationId="{3425C5F6-6F36-328B-2404-799416F815E5}"/>
          </ac:spMkLst>
        </pc:spChg>
        <pc:grpChg chg="add mod">
          <ac:chgData name="Andrea Pregel" userId="20500bf9-f319-410f-b878-a670714485fc" providerId="ADAL" clId="{757B65A2-364D-45E8-9EA3-47BB388122C0}" dt="2023-03-16T22:19:04.373" v="2005" actId="1036"/>
          <ac:grpSpMkLst>
            <pc:docMk/>
            <pc:sldMk cId="1432325111" sldId="417"/>
            <ac:grpSpMk id="8" creationId="{1560D944-78A5-C467-8ACA-AE89183A75E1}"/>
          </ac:grpSpMkLst>
        </pc:grpChg>
      </pc:sldChg>
      <pc:sldChg chg="add del">
        <pc:chgData name="Andrea Pregel" userId="20500bf9-f319-410f-b878-a670714485fc" providerId="ADAL" clId="{757B65A2-364D-45E8-9EA3-47BB388122C0}" dt="2023-03-16T21:46:15.478" v="1341" actId="47"/>
        <pc:sldMkLst>
          <pc:docMk/>
          <pc:sldMk cId="3521244107" sldId="417"/>
        </pc:sldMkLst>
      </pc:sldChg>
      <pc:sldChg chg="addSp delSp modSp add mod">
        <pc:chgData name="Andrea Pregel" userId="20500bf9-f319-410f-b878-a670714485fc" providerId="ADAL" clId="{757B65A2-364D-45E8-9EA3-47BB388122C0}" dt="2023-03-16T22:40:40.358" v="2296" actId="207"/>
        <pc:sldMkLst>
          <pc:docMk/>
          <pc:sldMk cId="2691472452" sldId="418"/>
        </pc:sldMkLst>
        <pc:spChg chg="mod">
          <ac:chgData name="Andrea Pregel" userId="20500bf9-f319-410f-b878-a670714485fc" providerId="ADAL" clId="{757B65A2-364D-45E8-9EA3-47BB388122C0}" dt="2023-03-16T22:09:44.669" v="1826" actId="14100"/>
          <ac:spMkLst>
            <pc:docMk/>
            <pc:sldMk cId="2691472452" sldId="418"/>
            <ac:spMk id="2" creationId="{45BCFED3-F777-9772-3716-18C1AA19D790}"/>
          </ac:spMkLst>
        </pc:spChg>
        <pc:spChg chg="del">
          <ac:chgData name="Andrea Pregel" userId="20500bf9-f319-410f-b878-a670714485fc" providerId="ADAL" clId="{757B65A2-364D-45E8-9EA3-47BB388122C0}" dt="2023-03-16T22:10:01.809" v="1827" actId="478"/>
          <ac:spMkLst>
            <pc:docMk/>
            <pc:sldMk cId="2691472452" sldId="418"/>
            <ac:spMk id="3" creationId="{8441F76E-47AF-F3D2-1C97-AB66A49B3CB7}"/>
          </ac:spMkLst>
        </pc:spChg>
        <pc:spChg chg="add mod">
          <ac:chgData name="Andrea Pregel" userId="20500bf9-f319-410f-b878-a670714485fc" providerId="ADAL" clId="{757B65A2-364D-45E8-9EA3-47BB388122C0}" dt="2023-03-16T22:40:40.358" v="2296" actId="207"/>
          <ac:spMkLst>
            <pc:docMk/>
            <pc:sldMk cId="2691472452" sldId="418"/>
            <ac:spMk id="6" creationId="{26335D01-C95A-352E-9972-29A87EF15B46}"/>
          </ac:spMkLst>
        </pc:spChg>
        <pc:spChg chg="add mod">
          <ac:chgData name="Andrea Pregel" userId="20500bf9-f319-410f-b878-a670714485fc" providerId="ADAL" clId="{757B65A2-364D-45E8-9EA3-47BB388122C0}" dt="2023-03-16T22:40:40.358" v="2296" actId="207"/>
          <ac:spMkLst>
            <pc:docMk/>
            <pc:sldMk cId="2691472452" sldId="418"/>
            <ac:spMk id="7" creationId="{73BAF4B7-6387-7E52-4372-EA6CBC263FB3}"/>
          </ac:spMkLst>
        </pc:spChg>
        <pc:spChg chg="add mod">
          <ac:chgData name="Andrea Pregel" userId="20500bf9-f319-410f-b878-a670714485fc" providerId="ADAL" clId="{757B65A2-364D-45E8-9EA3-47BB388122C0}" dt="2023-03-16T22:40:40.358" v="2296" actId="207"/>
          <ac:spMkLst>
            <pc:docMk/>
            <pc:sldMk cId="2691472452" sldId="418"/>
            <ac:spMk id="8" creationId="{487C60E7-0CD2-BBBE-D868-3D5072DE4D66}"/>
          </ac:spMkLst>
        </pc:spChg>
        <pc:spChg chg="add del mod">
          <ac:chgData name="Andrea Pregel" userId="20500bf9-f319-410f-b878-a670714485fc" providerId="ADAL" clId="{757B65A2-364D-45E8-9EA3-47BB388122C0}" dt="2023-03-16T22:40:40.358" v="2296" actId="207"/>
          <ac:spMkLst>
            <pc:docMk/>
            <pc:sldMk cId="2691472452" sldId="418"/>
            <ac:spMk id="9" creationId="{A48B59E9-57FA-517C-4080-518AD2D0FC2E}"/>
          </ac:spMkLst>
        </pc:spChg>
        <pc:spChg chg="add mod">
          <ac:chgData name="Andrea Pregel" userId="20500bf9-f319-410f-b878-a670714485fc" providerId="ADAL" clId="{757B65A2-364D-45E8-9EA3-47BB388122C0}" dt="2023-03-16T22:40:40.358" v="2296" actId="207"/>
          <ac:spMkLst>
            <pc:docMk/>
            <pc:sldMk cId="2691472452" sldId="418"/>
            <ac:spMk id="10" creationId="{C1DC5037-9CAB-4D11-AC09-8989344B687A}"/>
          </ac:spMkLst>
        </pc:spChg>
      </pc:sldChg>
      <pc:sldChg chg="addSp delSp modSp add mod">
        <pc:chgData name="Andrea Pregel" userId="20500bf9-f319-410f-b878-a670714485fc" providerId="ADAL" clId="{757B65A2-364D-45E8-9EA3-47BB388122C0}" dt="2023-03-16T22:39:44.465" v="2285" actId="208"/>
        <pc:sldMkLst>
          <pc:docMk/>
          <pc:sldMk cId="3432401658" sldId="419"/>
        </pc:sldMkLst>
        <pc:spChg chg="mod">
          <ac:chgData name="Andrea Pregel" userId="20500bf9-f319-410f-b878-a670714485fc" providerId="ADAL" clId="{757B65A2-364D-45E8-9EA3-47BB388122C0}" dt="2023-03-16T22:26:07.234" v="2125" actId="20577"/>
          <ac:spMkLst>
            <pc:docMk/>
            <pc:sldMk cId="3432401658" sldId="419"/>
            <ac:spMk id="2" creationId="{45BCFED3-F777-9772-3716-18C1AA19D790}"/>
          </ac:spMkLst>
        </pc:spChg>
        <pc:spChg chg="mod">
          <ac:chgData name="Andrea Pregel" userId="20500bf9-f319-410f-b878-a670714485fc" providerId="ADAL" clId="{757B65A2-364D-45E8-9EA3-47BB388122C0}" dt="2023-03-16T22:24:20.816" v="2099" actId="1035"/>
          <ac:spMkLst>
            <pc:docMk/>
            <pc:sldMk cId="3432401658" sldId="419"/>
            <ac:spMk id="3" creationId="{8441F76E-47AF-F3D2-1C97-AB66A49B3CB7}"/>
          </ac:spMkLst>
        </pc:spChg>
        <pc:spChg chg="add del">
          <ac:chgData name="Andrea Pregel" userId="20500bf9-f319-410f-b878-a670714485fc" providerId="ADAL" clId="{757B65A2-364D-45E8-9EA3-47BB388122C0}" dt="2023-03-16T22:21:04.314" v="2018" actId="22"/>
          <ac:spMkLst>
            <pc:docMk/>
            <pc:sldMk cId="3432401658" sldId="419"/>
            <ac:spMk id="7" creationId="{9935BBA0-953F-E983-B58E-9364C078A8EB}"/>
          </ac:spMkLst>
        </pc:spChg>
        <pc:spChg chg="add del">
          <ac:chgData name="Andrea Pregel" userId="20500bf9-f319-410f-b878-a670714485fc" providerId="ADAL" clId="{757B65A2-364D-45E8-9EA3-47BB388122C0}" dt="2023-03-16T22:21:15.662" v="2020" actId="22"/>
          <ac:spMkLst>
            <pc:docMk/>
            <pc:sldMk cId="3432401658" sldId="419"/>
            <ac:spMk id="9" creationId="{21339E04-6A2A-4121-C2F1-F626E8FD660B}"/>
          </ac:spMkLst>
        </pc:spChg>
        <pc:spChg chg="add mod">
          <ac:chgData name="Andrea Pregel" userId="20500bf9-f319-410f-b878-a670714485fc" providerId="ADAL" clId="{757B65A2-364D-45E8-9EA3-47BB388122C0}" dt="2023-03-16T22:39:44.465" v="2285" actId="208"/>
          <ac:spMkLst>
            <pc:docMk/>
            <pc:sldMk cId="3432401658" sldId="419"/>
            <ac:spMk id="10" creationId="{E3E709F7-4863-4E8C-BA31-2F1EE2D515A9}"/>
          </ac:spMkLst>
        </pc:spChg>
        <pc:spChg chg="add mod">
          <ac:chgData name="Andrea Pregel" userId="20500bf9-f319-410f-b878-a670714485fc" providerId="ADAL" clId="{757B65A2-364D-45E8-9EA3-47BB388122C0}" dt="2023-03-16T22:39:44.465" v="2285" actId="208"/>
          <ac:spMkLst>
            <pc:docMk/>
            <pc:sldMk cId="3432401658" sldId="419"/>
            <ac:spMk id="11" creationId="{167655D0-67BF-B261-3D61-F02A78678238}"/>
          </ac:spMkLst>
        </pc:spChg>
        <pc:spChg chg="add mod">
          <ac:chgData name="Andrea Pregel" userId="20500bf9-f319-410f-b878-a670714485fc" providerId="ADAL" clId="{757B65A2-364D-45E8-9EA3-47BB388122C0}" dt="2023-03-16T22:39:44.465" v="2285" actId="208"/>
          <ac:spMkLst>
            <pc:docMk/>
            <pc:sldMk cId="3432401658" sldId="419"/>
            <ac:spMk id="12" creationId="{3FC57507-C683-0220-F232-9FD361C1947B}"/>
          </ac:spMkLst>
        </pc:spChg>
        <pc:spChg chg="add mod">
          <ac:chgData name="Andrea Pregel" userId="20500bf9-f319-410f-b878-a670714485fc" providerId="ADAL" clId="{757B65A2-364D-45E8-9EA3-47BB388122C0}" dt="2023-03-16T22:39:44.465" v="2285" actId="208"/>
          <ac:spMkLst>
            <pc:docMk/>
            <pc:sldMk cId="3432401658" sldId="419"/>
            <ac:spMk id="13" creationId="{A44CC833-ACE8-3825-90BB-0A5C43EB0752}"/>
          </ac:spMkLst>
        </pc:spChg>
      </pc:sldChg>
      <pc:sldChg chg="modSp add del mod">
        <pc:chgData name="Andrea Pregel" userId="20500bf9-f319-410f-b878-a670714485fc" providerId="ADAL" clId="{757B65A2-364D-45E8-9EA3-47BB388122C0}" dt="2023-03-16T22:26:25.536" v="2130" actId="47"/>
        <pc:sldMkLst>
          <pc:docMk/>
          <pc:sldMk cId="1985317476" sldId="420"/>
        </pc:sldMkLst>
        <pc:spChg chg="mod">
          <ac:chgData name="Andrea Pregel" userId="20500bf9-f319-410f-b878-a670714485fc" providerId="ADAL" clId="{757B65A2-364D-45E8-9EA3-47BB388122C0}" dt="2023-03-16T22:26:11.997" v="2128" actId="20577"/>
          <ac:spMkLst>
            <pc:docMk/>
            <pc:sldMk cId="1985317476" sldId="420"/>
            <ac:spMk id="2" creationId="{45BCFED3-F777-9772-3716-18C1AA19D790}"/>
          </ac:spMkLst>
        </pc:spChg>
      </pc:sldChg>
      <pc:sldChg chg="addSp delSp modSp add mod">
        <pc:chgData name="Andrea Pregel" userId="20500bf9-f319-410f-b878-a670714485fc" providerId="ADAL" clId="{757B65A2-364D-45E8-9EA3-47BB388122C0}" dt="2023-03-16T23:01:06.458" v="2540" actId="962"/>
        <pc:sldMkLst>
          <pc:docMk/>
          <pc:sldMk cId="1682463875" sldId="421"/>
        </pc:sldMkLst>
        <pc:spChg chg="mod">
          <ac:chgData name="Andrea Pregel" userId="20500bf9-f319-410f-b878-a670714485fc" providerId="ADAL" clId="{757B65A2-364D-45E8-9EA3-47BB388122C0}" dt="2023-03-16T22:45:29.088" v="2302"/>
          <ac:spMkLst>
            <pc:docMk/>
            <pc:sldMk cId="1682463875" sldId="421"/>
            <ac:spMk id="2" creationId="{45BCFED3-F777-9772-3716-18C1AA19D790}"/>
          </ac:spMkLst>
        </pc:spChg>
        <pc:spChg chg="del">
          <ac:chgData name="Andrea Pregel" userId="20500bf9-f319-410f-b878-a670714485fc" providerId="ADAL" clId="{757B65A2-364D-45E8-9EA3-47BB388122C0}" dt="2023-03-16T22:53:40.202" v="2303" actId="478"/>
          <ac:spMkLst>
            <pc:docMk/>
            <pc:sldMk cId="1682463875" sldId="421"/>
            <ac:spMk id="3" creationId="{8441F76E-47AF-F3D2-1C97-AB66A49B3CB7}"/>
          </ac:spMkLst>
        </pc:spChg>
        <pc:spChg chg="add mod">
          <ac:chgData name="Andrea Pregel" userId="20500bf9-f319-410f-b878-a670714485fc" providerId="ADAL" clId="{757B65A2-364D-45E8-9EA3-47BB388122C0}" dt="2023-03-16T23:00:43.628" v="2492" actId="962"/>
          <ac:spMkLst>
            <pc:docMk/>
            <pc:sldMk cId="1682463875" sldId="421"/>
            <ac:spMk id="6" creationId="{D6EA7E52-2E79-B821-4802-4596106AE198}"/>
          </ac:spMkLst>
        </pc:spChg>
        <pc:spChg chg="add del mod">
          <ac:chgData name="Andrea Pregel" userId="20500bf9-f319-410f-b878-a670714485fc" providerId="ADAL" clId="{757B65A2-364D-45E8-9EA3-47BB388122C0}" dt="2023-03-16T23:00:53.622" v="2526" actId="962"/>
          <ac:spMkLst>
            <pc:docMk/>
            <pc:sldMk cId="1682463875" sldId="421"/>
            <ac:spMk id="7" creationId="{84A94944-44F6-380D-E307-3C08F883170B}"/>
          </ac:spMkLst>
        </pc:spChg>
        <pc:spChg chg="add mod">
          <ac:chgData name="Andrea Pregel" userId="20500bf9-f319-410f-b878-a670714485fc" providerId="ADAL" clId="{757B65A2-364D-45E8-9EA3-47BB388122C0}" dt="2023-03-16T23:01:06.458" v="2540" actId="962"/>
          <ac:spMkLst>
            <pc:docMk/>
            <pc:sldMk cId="1682463875" sldId="421"/>
            <ac:spMk id="8" creationId="{1B4D638D-23B6-A179-C2BD-6FC148BDB979}"/>
          </ac:spMkLst>
        </pc:spChg>
      </pc:sldChg>
      <pc:sldChg chg="addSp delSp modSp add mod ord">
        <pc:chgData name="Andrea Pregel" userId="20500bf9-f319-410f-b878-a670714485fc" providerId="ADAL" clId="{757B65A2-364D-45E8-9EA3-47BB388122C0}" dt="2023-03-16T22:44:48.845" v="2301" actId="207"/>
        <pc:sldMkLst>
          <pc:docMk/>
          <pc:sldMk cId="3227998705" sldId="422"/>
        </pc:sldMkLst>
        <pc:spChg chg="mod">
          <ac:chgData name="Andrea Pregel" userId="20500bf9-f319-410f-b878-a670714485fc" providerId="ADAL" clId="{757B65A2-364D-45E8-9EA3-47BB388122C0}" dt="2023-03-16T22:33:10.418" v="2198"/>
          <ac:spMkLst>
            <pc:docMk/>
            <pc:sldMk cId="3227998705" sldId="422"/>
            <ac:spMk id="2" creationId="{45BCFED3-F777-9772-3716-18C1AA19D790}"/>
          </ac:spMkLst>
        </pc:spChg>
        <pc:spChg chg="del">
          <ac:chgData name="Andrea Pregel" userId="20500bf9-f319-410f-b878-a670714485fc" providerId="ADAL" clId="{757B65A2-364D-45E8-9EA3-47BB388122C0}" dt="2023-03-16T22:34:34.507" v="2201" actId="478"/>
          <ac:spMkLst>
            <pc:docMk/>
            <pc:sldMk cId="3227998705" sldId="422"/>
            <ac:spMk id="3" creationId="{8441F76E-47AF-F3D2-1C97-AB66A49B3CB7}"/>
          </ac:spMkLst>
        </pc:spChg>
        <pc:spChg chg="add mod">
          <ac:chgData name="Andrea Pregel" userId="20500bf9-f319-410f-b878-a670714485fc" providerId="ADAL" clId="{757B65A2-364D-45E8-9EA3-47BB388122C0}" dt="2023-03-16T22:36:45.967" v="2259" actId="1076"/>
          <ac:spMkLst>
            <pc:docMk/>
            <pc:sldMk cId="3227998705" sldId="422"/>
            <ac:spMk id="6" creationId="{9AC1270D-7E92-56D3-6044-852877430B3E}"/>
          </ac:spMkLst>
        </pc:spChg>
        <pc:spChg chg="add mod">
          <ac:chgData name="Andrea Pregel" userId="20500bf9-f319-410f-b878-a670714485fc" providerId="ADAL" clId="{757B65A2-364D-45E8-9EA3-47BB388122C0}" dt="2023-03-16T22:44:48.845" v="2301" actId="207"/>
          <ac:spMkLst>
            <pc:docMk/>
            <pc:sldMk cId="3227998705" sldId="422"/>
            <ac:spMk id="7" creationId="{7D368F3C-F973-5193-B6FA-ED5D73BE8671}"/>
          </ac:spMkLst>
        </pc:spChg>
        <pc:spChg chg="add mod">
          <ac:chgData name="Andrea Pregel" userId="20500bf9-f319-410f-b878-a670714485fc" providerId="ADAL" clId="{757B65A2-364D-45E8-9EA3-47BB388122C0}" dt="2023-03-16T22:37:16.895" v="2267" actId="1076"/>
          <ac:spMkLst>
            <pc:docMk/>
            <pc:sldMk cId="3227998705" sldId="422"/>
            <ac:spMk id="8" creationId="{5B40A33E-D6DD-1CEE-726A-3E882C10FAFC}"/>
          </ac:spMkLst>
        </pc:spChg>
        <pc:spChg chg="add mod">
          <ac:chgData name="Andrea Pregel" userId="20500bf9-f319-410f-b878-a670714485fc" providerId="ADAL" clId="{757B65A2-364D-45E8-9EA3-47BB388122C0}" dt="2023-03-16T22:44:48.845" v="2301" actId="207"/>
          <ac:spMkLst>
            <pc:docMk/>
            <pc:sldMk cId="3227998705" sldId="422"/>
            <ac:spMk id="9" creationId="{19360BE7-2DD0-47D1-8EA7-7A0D8F0CC268}"/>
          </ac:spMkLst>
        </pc:spChg>
      </pc:sldChg>
      <pc:sldChg chg="modSp add mod modNotesTx">
        <pc:chgData name="Andrea Pregel" userId="20500bf9-f319-410f-b878-a670714485fc" providerId="ADAL" clId="{757B65A2-364D-45E8-9EA3-47BB388122C0}" dt="2023-03-16T22:04:22.871" v="1686" actId="20577"/>
        <pc:sldMkLst>
          <pc:docMk/>
          <pc:sldMk cId="1319476303" sldId="423"/>
        </pc:sldMkLst>
        <pc:spChg chg="mod">
          <ac:chgData name="Andrea Pregel" userId="20500bf9-f319-410f-b878-a670714485fc" providerId="ADAL" clId="{757B65A2-364D-45E8-9EA3-47BB388122C0}" dt="2023-03-16T22:04:22.871" v="1686" actId="20577"/>
          <ac:spMkLst>
            <pc:docMk/>
            <pc:sldMk cId="1319476303" sldId="423"/>
            <ac:spMk id="2" creationId="{40A0EB92-9B97-DC5E-B65B-411505665634}"/>
          </ac:spMkLst>
        </pc:spChg>
      </pc:sldChg>
      <pc:sldChg chg="modSp add mod">
        <pc:chgData name="Andrea Pregel" userId="20500bf9-f319-410f-b878-a670714485fc" providerId="ADAL" clId="{757B65A2-364D-45E8-9EA3-47BB388122C0}" dt="2023-03-16T22:40:18.518" v="2292" actId="207"/>
        <pc:sldMkLst>
          <pc:docMk/>
          <pc:sldMk cId="531019223" sldId="424"/>
        </pc:sldMkLst>
        <pc:spChg chg="mod">
          <ac:chgData name="Andrea Pregel" userId="20500bf9-f319-410f-b878-a670714485fc" providerId="ADAL" clId="{757B65A2-364D-45E8-9EA3-47BB388122C0}" dt="2023-03-16T22:26:28.598" v="2132" actId="20577"/>
          <ac:spMkLst>
            <pc:docMk/>
            <pc:sldMk cId="531019223" sldId="424"/>
            <ac:spMk id="2" creationId="{45BCFED3-F777-9772-3716-18C1AA19D790}"/>
          </ac:spMkLst>
        </pc:spChg>
        <pc:spChg chg="mod">
          <ac:chgData name="Andrea Pregel" userId="20500bf9-f319-410f-b878-a670714485fc" providerId="ADAL" clId="{757B65A2-364D-45E8-9EA3-47BB388122C0}" dt="2023-03-16T22:28:36.272" v="2162"/>
          <ac:spMkLst>
            <pc:docMk/>
            <pc:sldMk cId="531019223" sldId="424"/>
            <ac:spMk id="3" creationId="{8441F76E-47AF-F3D2-1C97-AB66A49B3CB7}"/>
          </ac:spMkLst>
        </pc:spChg>
        <pc:spChg chg="mod">
          <ac:chgData name="Andrea Pregel" userId="20500bf9-f319-410f-b878-a670714485fc" providerId="ADAL" clId="{757B65A2-364D-45E8-9EA3-47BB388122C0}" dt="2023-03-16T22:40:10.553" v="2291" actId="207"/>
          <ac:spMkLst>
            <pc:docMk/>
            <pc:sldMk cId="531019223" sldId="424"/>
            <ac:spMk id="10" creationId="{E3E709F7-4863-4E8C-BA31-2F1EE2D515A9}"/>
          </ac:spMkLst>
        </pc:spChg>
        <pc:spChg chg="mod">
          <ac:chgData name="Andrea Pregel" userId="20500bf9-f319-410f-b878-a670714485fc" providerId="ADAL" clId="{757B65A2-364D-45E8-9EA3-47BB388122C0}" dt="2023-03-16T22:40:18.518" v="2292" actId="207"/>
          <ac:spMkLst>
            <pc:docMk/>
            <pc:sldMk cId="531019223" sldId="424"/>
            <ac:spMk id="11" creationId="{167655D0-67BF-B261-3D61-F02A78678238}"/>
          </ac:spMkLst>
        </pc:spChg>
        <pc:spChg chg="mod">
          <ac:chgData name="Andrea Pregel" userId="20500bf9-f319-410f-b878-a670714485fc" providerId="ADAL" clId="{757B65A2-364D-45E8-9EA3-47BB388122C0}" dt="2023-03-16T22:40:18.518" v="2292" actId="207"/>
          <ac:spMkLst>
            <pc:docMk/>
            <pc:sldMk cId="531019223" sldId="424"/>
            <ac:spMk id="12" creationId="{3FC57507-C683-0220-F232-9FD361C1947B}"/>
          </ac:spMkLst>
        </pc:spChg>
        <pc:spChg chg="mod">
          <ac:chgData name="Andrea Pregel" userId="20500bf9-f319-410f-b878-a670714485fc" providerId="ADAL" clId="{757B65A2-364D-45E8-9EA3-47BB388122C0}" dt="2023-03-16T22:40:18.518" v="2292" actId="207"/>
          <ac:spMkLst>
            <pc:docMk/>
            <pc:sldMk cId="531019223" sldId="424"/>
            <ac:spMk id="13" creationId="{A44CC833-ACE8-3825-90BB-0A5C43EB0752}"/>
          </ac:spMkLst>
        </pc:spChg>
      </pc:sldChg>
      <pc:sldChg chg="add del">
        <pc:chgData name="Andrea Pregel" userId="20500bf9-f319-410f-b878-a670714485fc" providerId="ADAL" clId="{757B65A2-364D-45E8-9EA3-47BB388122C0}" dt="2023-03-16T22:58:54.701" v="2348" actId="47"/>
        <pc:sldMkLst>
          <pc:docMk/>
          <pc:sldMk cId="383576741" sldId="425"/>
        </pc:sldMkLst>
      </pc:sldChg>
      <pc:sldChg chg="add del">
        <pc:chgData name="Andrea Pregel" userId="20500bf9-f319-410f-b878-a670714485fc" providerId="ADAL" clId="{757B65A2-364D-45E8-9EA3-47BB388122C0}" dt="2023-03-16T22:58:54.701" v="2348" actId="47"/>
        <pc:sldMkLst>
          <pc:docMk/>
          <pc:sldMk cId="1485025512" sldId="426"/>
        </pc:sldMkLst>
      </pc:sldChg>
      <pc:sldChg chg="add del">
        <pc:chgData name="Andrea Pregel" userId="20500bf9-f319-410f-b878-a670714485fc" providerId="ADAL" clId="{757B65A2-364D-45E8-9EA3-47BB388122C0}" dt="2023-03-16T22:58:54.701" v="2348" actId="47"/>
        <pc:sldMkLst>
          <pc:docMk/>
          <pc:sldMk cId="1785281145" sldId="427"/>
        </pc:sldMkLst>
      </pc:sldChg>
      <pc:sldChg chg="addSp delSp modSp add mod ord modAnim">
        <pc:chgData name="Andrea Pregel" userId="20500bf9-f319-410f-b878-a670714485fc" providerId="ADAL" clId="{757B65A2-364D-45E8-9EA3-47BB388122C0}" dt="2023-03-16T22:33:13.396" v="2200"/>
        <pc:sldMkLst>
          <pc:docMk/>
          <pc:sldMk cId="1313571160" sldId="428"/>
        </pc:sldMkLst>
        <pc:spChg chg="mod">
          <ac:chgData name="Andrea Pregel" userId="20500bf9-f319-410f-b878-a670714485fc" providerId="ADAL" clId="{757B65A2-364D-45E8-9EA3-47BB388122C0}" dt="2023-03-16T22:29:34.588" v="2169"/>
          <ac:spMkLst>
            <pc:docMk/>
            <pc:sldMk cId="1313571160" sldId="428"/>
            <ac:spMk id="2" creationId="{45BCFED3-F777-9772-3716-18C1AA19D790}"/>
          </ac:spMkLst>
        </pc:spChg>
        <pc:spChg chg="del">
          <ac:chgData name="Andrea Pregel" userId="20500bf9-f319-410f-b878-a670714485fc" providerId="ADAL" clId="{757B65A2-364D-45E8-9EA3-47BB388122C0}" dt="2023-03-16T22:31:06.984" v="2170"/>
          <ac:spMkLst>
            <pc:docMk/>
            <pc:sldMk cId="1313571160" sldId="428"/>
            <ac:spMk id="3" creationId="{8441F76E-47AF-F3D2-1C97-AB66A49B3CB7}"/>
          </ac:spMkLst>
        </pc:spChg>
        <pc:spChg chg="add mod">
          <ac:chgData name="Andrea Pregel" userId="20500bf9-f319-410f-b878-a670714485fc" providerId="ADAL" clId="{757B65A2-364D-45E8-9EA3-47BB388122C0}" dt="2023-03-16T22:32:40.344" v="2192" actId="1076"/>
          <ac:spMkLst>
            <pc:docMk/>
            <pc:sldMk cId="1313571160" sldId="428"/>
            <ac:spMk id="8" creationId="{9D7A057A-5B04-95E4-EC71-FDBCDA61E9B2}"/>
          </ac:spMkLst>
        </pc:spChg>
        <pc:picChg chg="add mod">
          <ac:chgData name="Andrea Pregel" userId="20500bf9-f319-410f-b878-a670714485fc" providerId="ADAL" clId="{757B65A2-364D-45E8-9EA3-47BB388122C0}" dt="2023-03-16T22:31:42.958" v="2178" actId="1076"/>
          <ac:picMkLst>
            <pc:docMk/>
            <pc:sldMk cId="1313571160" sldId="428"/>
            <ac:picMk id="6" creationId="{319BE934-FB9A-1D33-A301-1BBCEBF46AC5}"/>
          </ac:picMkLst>
        </pc:picChg>
      </pc:sldChg>
      <pc:sldChg chg="modSp add mod">
        <pc:chgData name="Andrea Pregel" userId="20500bf9-f319-410f-b878-a670714485fc" providerId="ADAL" clId="{757B65A2-364D-45E8-9EA3-47BB388122C0}" dt="2023-03-16T22:59:05.750" v="2352" actId="20577"/>
        <pc:sldMkLst>
          <pc:docMk/>
          <pc:sldMk cId="3166308389" sldId="429"/>
        </pc:sldMkLst>
        <pc:spChg chg="mod">
          <ac:chgData name="Andrea Pregel" userId="20500bf9-f319-410f-b878-a670714485fc" providerId="ADAL" clId="{757B65A2-364D-45E8-9EA3-47BB388122C0}" dt="2023-03-16T22:59:05.750" v="2352" actId="20577"/>
          <ac:spMkLst>
            <pc:docMk/>
            <pc:sldMk cId="3166308389" sldId="429"/>
            <ac:spMk id="2" creationId="{40A0EB92-9B97-DC5E-B65B-411505665634}"/>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_132_889B14CC.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_134_A2CFDCCD.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6622888504115059"/>
          <c:y val="7.6834031253362065E-2"/>
          <c:w val="0.26377854831458675"/>
          <c:h val="0.61779975463683834"/>
        </c:manualLayout>
      </c:layout>
      <c:pieChart>
        <c:varyColors val="1"/>
        <c:ser>
          <c:idx val="0"/>
          <c:order val="0"/>
          <c:tx>
            <c:strRef>
              <c:f>Sheet1!$B$1</c:f>
              <c:strCache>
                <c:ptCount val="1"/>
                <c:pt idx="0">
                  <c:v>Causes of blindness</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7B4F-4758-85F6-74F2BF961514}"/>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7B4F-4758-85F6-74F2BF961514}"/>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7B4F-4758-85F6-74F2BF961514}"/>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7B4F-4758-85F6-74F2BF961514}"/>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7B4F-4758-85F6-74F2BF961514}"/>
              </c:ext>
            </c:extLst>
          </c:dPt>
          <c:dLbls>
            <c:dLbl>
              <c:idx val="0"/>
              <c:layout>
                <c:manualLayout>
                  <c:x val="-1.7132416107681282E-2"/>
                  <c:y val="-0.30228040956132368"/>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32207688849521277"/>
                      <c:h val="0.1822234305973367"/>
                    </c:manualLayout>
                  </c15:layout>
                </c:ext>
                <c:ext xmlns:c16="http://schemas.microsoft.com/office/drawing/2014/chart" uri="{C3380CC4-5D6E-409C-BE32-E72D297353CC}">
                  <c16:uniqueId val="{00000001-7B4F-4758-85F6-74F2BF961514}"/>
                </c:ext>
              </c:extLst>
            </c:dLbl>
            <c:dLbl>
              <c:idx val="1"/>
              <c:layout>
                <c:manualLayout>
                  <c:x val="0.44945327000885782"/>
                  <c:y val="7.8678633472305734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30952101592162484"/>
                      <c:h val="0.17765018485637246"/>
                    </c:manualLayout>
                  </c15:layout>
                </c:ext>
                <c:ext xmlns:c16="http://schemas.microsoft.com/office/drawing/2014/chart" uri="{C3380CC4-5D6E-409C-BE32-E72D297353CC}">
                  <c16:uniqueId val="{00000003-7B4F-4758-85F6-74F2BF961514}"/>
                </c:ext>
              </c:extLst>
            </c:dLbl>
            <c:dLbl>
              <c:idx val="2"/>
              <c:layout>
                <c:manualLayout>
                  <c:x val="-0.17821003013402301"/>
                  <c:y val="7.1883191455824211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39803937452985128"/>
                      <c:h val="0.3014063762729986"/>
                    </c:manualLayout>
                  </c15:layout>
                </c:ext>
                <c:ext xmlns:c16="http://schemas.microsoft.com/office/drawing/2014/chart" uri="{C3380CC4-5D6E-409C-BE32-E72D297353CC}">
                  <c16:uniqueId val="{00000005-7B4F-4758-85F6-74F2BF961514}"/>
                </c:ext>
              </c:extLst>
            </c:dLbl>
            <c:dLbl>
              <c:idx val="3"/>
              <c:layout>
                <c:manualLayout>
                  <c:x val="-6.4106150100372558E-2"/>
                  <c:y val="-0.22607271323117931"/>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31622616986330637"/>
                      <c:h val="0.27190233178403705"/>
                    </c:manualLayout>
                  </c15:layout>
                </c:ext>
                <c:ext xmlns:c16="http://schemas.microsoft.com/office/drawing/2014/chart" uri="{C3380CC4-5D6E-409C-BE32-E72D297353CC}">
                  <c16:uniqueId val="{00000007-7B4F-4758-85F6-74F2BF961514}"/>
                </c:ext>
              </c:extLst>
            </c:dLbl>
            <c:dLbl>
              <c:idx val="4"/>
              <c:layout>
                <c:manualLayout>
                  <c:x val="-2.8048143218954633E-2"/>
                  <c:y val="-3.5607682485723983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24595825747897959"/>
                      <c:h val="0.23450279765712376"/>
                    </c:manualLayout>
                  </c15:layout>
                </c:ext>
                <c:ext xmlns:c16="http://schemas.microsoft.com/office/drawing/2014/chart" uri="{C3380CC4-5D6E-409C-BE32-E72D297353CC}">
                  <c16:uniqueId val="{00000009-7B4F-4758-85F6-74F2BF961514}"/>
                </c:ext>
              </c:extLst>
            </c:dLbl>
            <c:spPr>
              <a:noFill/>
              <a:ln>
                <a:noFill/>
              </a:ln>
              <a:effectLst/>
            </c:spPr>
            <c:txPr>
              <a:bodyPr rot="0" spcFirstLastPara="1" vertOverflow="clip" horzOverflow="clip" vert="horz" wrap="square" lIns="0" tIns="0" rIns="0" bIns="0" anchor="ctr" anchorCtr="1">
                <a:spAutoFit/>
              </a:bodyPr>
              <a:lstStyle/>
              <a:p>
                <a:pPr algn="l">
                  <a:defRPr sz="18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dLblPos val="outEnd"/>
            <c:showLegendKey val="0"/>
            <c:showVal val="0"/>
            <c:showCatName val="1"/>
            <c:showSerName val="0"/>
            <c:showPercent val="1"/>
            <c:showBubbleSize val="0"/>
            <c:separator> </c:separator>
            <c:showLeaderLines val="1"/>
            <c:leaderLines>
              <c:spPr>
                <a:ln w="15875" cap="flat" cmpd="sng" algn="ctr">
                  <a:solidFill>
                    <a:schemeClr val="tx1"/>
                  </a:solidFill>
                  <a:prstDash val="sysDot"/>
                  <a:round/>
                </a:ln>
                <a:effectLst/>
              </c:spPr>
            </c:leaderLines>
            <c:extLst>
              <c:ext xmlns:c15="http://schemas.microsoft.com/office/drawing/2012/chart" uri="{CE6537A1-D6FC-4f65-9D91-7224C49458BB}">
                <c15:spPr xmlns:c15="http://schemas.microsoft.com/office/drawing/2012/chart">
                  <a:prstGeom prst="rect">
                    <a:avLst/>
                  </a:prstGeom>
                  <a:noFill/>
                  <a:ln>
                    <a:noFill/>
                  </a:ln>
                </c15:spPr>
              </c:ext>
            </c:extLst>
          </c:dLbls>
          <c:cat>
            <c:strRef>
              <c:f>Sheet1!$A$2:$A$6</c:f>
              <c:strCache>
                <c:ptCount val="5"/>
                <c:pt idx="0">
                  <c:v>Cataracts</c:v>
                </c:pt>
                <c:pt idx="1">
                  <c:v>Glaucoma</c:v>
                </c:pt>
                <c:pt idx="2">
                  <c:v>Age-related macular degeneration</c:v>
                </c:pt>
                <c:pt idx="3">
                  <c:v>Trachoma</c:v>
                </c:pt>
                <c:pt idx="4">
                  <c:v>Other</c:v>
                </c:pt>
              </c:strCache>
            </c:strRef>
          </c:cat>
          <c:val>
            <c:numRef>
              <c:f>Sheet1!$B$2:$B$6</c:f>
              <c:numCache>
                <c:formatCode>0%</c:formatCode>
                <c:ptCount val="5"/>
                <c:pt idx="0">
                  <c:v>0.51</c:v>
                </c:pt>
                <c:pt idx="1">
                  <c:v>0.08</c:v>
                </c:pt>
                <c:pt idx="2">
                  <c:v>0.05</c:v>
                </c:pt>
                <c:pt idx="3">
                  <c:v>0.03</c:v>
                </c:pt>
                <c:pt idx="4">
                  <c:v>0.33</c:v>
                </c:pt>
              </c:numCache>
            </c:numRef>
          </c:val>
          <c:extLst>
            <c:ext xmlns:c16="http://schemas.microsoft.com/office/drawing/2014/chart" uri="{C3380CC4-5D6E-409C-BE32-E72D297353CC}">
              <c16:uniqueId val="{0000000A-7B4F-4758-85F6-74F2BF961514}"/>
            </c:ext>
          </c:extLst>
        </c:ser>
        <c:dLbls>
          <c:dLblPos val="outEnd"/>
          <c:showLegendKey val="0"/>
          <c:showVal val="1"/>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6622888504115059"/>
          <c:y val="7.6834031253362065E-2"/>
          <c:w val="0.26377854831458675"/>
          <c:h val="0.61779975463683834"/>
        </c:manualLayout>
      </c:layout>
      <c:pieChart>
        <c:varyColors val="1"/>
        <c:ser>
          <c:idx val="0"/>
          <c:order val="0"/>
          <c:tx>
            <c:strRef>
              <c:f>Sheet1!$B$1</c:f>
              <c:strCache>
                <c:ptCount val="1"/>
                <c:pt idx="0">
                  <c:v>Causes of blindness</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7B4F-4758-85F6-74F2BF961514}"/>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7B4F-4758-85F6-74F2BF961514}"/>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7B4F-4758-85F6-74F2BF961514}"/>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7B4F-4758-85F6-74F2BF961514}"/>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7B4F-4758-85F6-74F2BF961514}"/>
              </c:ext>
            </c:extLst>
          </c:dPt>
          <c:dLbls>
            <c:dLbl>
              <c:idx val="0"/>
              <c:layout>
                <c:manualLayout>
                  <c:x val="-1.7132416107681282E-2"/>
                  <c:y val="-0.30228040956132368"/>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32207688849521277"/>
                      <c:h val="0.1822234305973367"/>
                    </c:manualLayout>
                  </c15:layout>
                </c:ext>
                <c:ext xmlns:c16="http://schemas.microsoft.com/office/drawing/2014/chart" uri="{C3380CC4-5D6E-409C-BE32-E72D297353CC}">
                  <c16:uniqueId val="{00000001-7B4F-4758-85F6-74F2BF961514}"/>
                </c:ext>
              </c:extLst>
            </c:dLbl>
            <c:dLbl>
              <c:idx val="1"/>
              <c:layout>
                <c:manualLayout>
                  <c:x val="0.44945327000885782"/>
                  <c:y val="7.8678633472305734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30952101592162484"/>
                      <c:h val="0.17765018485637246"/>
                    </c:manualLayout>
                  </c15:layout>
                </c:ext>
                <c:ext xmlns:c16="http://schemas.microsoft.com/office/drawing/2014/chart" uri="{C3380CC4-5D6E-409C-BE32-E72D297353CC}">
                  <c16:uniqueId val="{00000003-7B4F-4758-85F6-74F2BF961514}"/>
                </c:ext>
              </c:extLst>
            </c:dLbl>
            <c:dLbl>
              <c:idx val="2"/>
              <c:layout>
                <c:manualLayout>
                  <c:x val="-0.17821003013402301"/>
                  <c:y val="7.1883191455824211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39803937452985128"/>
                      <c:h val="0.3014063762729986"/>
                    </c:manualLayout>
                  </c15:layout>
                </c:ext>
                <c:ext xmlns:c16="http://schemas.microsoft.com/office/drawing/2014/chart" uri="{C3380CC4-5D6E-409C-BE32-E72D297353CC}">
                  <c16:uniqueId val="{00000005-7B4F-4758-85F6-74F2BF961514}"/>
                </c:ext>
              </c:extLst>
            </c:dLbl>
            <c:dLbl>
              <c:idx val="3"/>
              <c:layout>
                <c:manualLayout>
                  <c:x val="-6.4106150100372558E-2"/>
                  <c:y val="-0.22607271323117931"/>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31622616986330637"/>
                      <c:h val="0.27190233178403705"/>
                    </c:manualLayout>
                  </c15:layout>
                </c:ext>
                <c:ext xmlns:c16="http://schemas.microsoft.com/office/drawing/2014/chart" uri="{C3380CC4-5D6E-409C-BE32-E72D297353CC}">
                  <c16:uniqueId val="{00000007-7B4F-4758-85F6-74F2BF961514}"/>
                </c:ext>
              </c:extLst>
            </c:dLbl>
            <c:dLbl>
              <c:idx val="4"/>
              <c:layout>
                <c:manualLayout>
                  <c:x val="-2.8048143218954633E-2"/>
                  <c:y val="-3.5607682485723983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24595825747897959"/>
                      <c:h val="0.23450279765712376"/>
                    </c:manualLayout>
                  </c15:layout>
                </c:ext>
                <c:ext xmlns:c16="http://schemas.microsoft.com/office/drawing/2014/chart" uri="{C3380CC4-5D6E-409C-BE32-E72D297353CC}">
                  <c16:uniqueId val="{00000009-7B4F-4758-85F6-74F2BF961514}"/>
                </c:ext>
              </c:extLst>
            </c:dLbl>
            <c:spPr>
              <a:noFill/>
              <a:ln>
                <a:noFill/>
              </a:ln>
              <a:effectLst/>
            </c:spPr>
            <c:txPr>
              <a:bodyPr rot="0" spcFirstLastPara="1" vertOverflow="clip" horzOverflow="clip" vert="horz" wrap="square" lIns="0" tIns="0" rIns="0" bIns="0" anchor="ctr" anchorCtr="1">
                <a:spAutoFit/>
              </a:bodyPr>
              <a:lstStyle/>
              <a:p>
                <a:pPr algn="l">
                  <a:defRPr sz="18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dLblPos val="outEnd"/>
            <c:showLegendKey val="0"/>
            <c:showVal val="0"/>
            <c:showCatName val="1"/>
            <c:showSerName val="0"/>
            <c:showPercent val="1"/>
            <c:showBubbleSize val="0"/>
            <c:separator> </c:separator>
            <c:showLeaderLines val="1"/>
            <c:leaderLines>
              <c:spPr>
                <a:ln w="15875" cap="flat" cmpd="sng" algn="ctr">
                  <a:solidFill>
                    <a:schemeClr val="tx1"/>
                  </a:solidFill>
                  <a:prstDash val="sysDot"/>
                  <a:round/>
                </a:ln>
                <a:effectLst/>
              </c:spPr>
            </c:leaderLines>
            <c:extLst>
              <c:ext xmlns:c15="http://schemas.microsoft.com/office/drawing/2012/chart" uri="{CE6537A1-D6FC-4f65-9D91-7224C49458BB}">
                <c15:spPr xmlns:c15="http://schemas.microsoft.com/office/drawing/2012/chart">
                  <a:prstGeom prst="rect">
                    <a:avLst/>
                  </a:prstGeom>
                  <a:noFill/>
                  <a:ln>
                    <a:noFill/>
                  </a:ln>
                </c15:spPr>
              </c:ext>
            </c:extLst>
          </c:dLbls>
          <c:cat>
            <c:strRef>
              <c:f>Sheet1!$A$2:$A$6</c:f>
              <c:strCache>
                <c:ptCount val="5"/>
                <c:pt idx="0">
                  <c:v>Cataracts</c:v>
                </c:pt>
                <c:pt idx="1">
                  <c:v>Glaucoma</c:v>
                </c:pt>
                <c:pt idx="2">
                  <c:v>Age-related macular degeneration</c:v>
                </c:pt>
                <c:pt idx="3">
                  <c:v>Trachoma</c:v>
                </c:pt>
                <c:pt idx="4">
                  <c:v>Other</c:v>
                </c:pt>
              </c:strCache>
            </c:strRef>
          </c:cat>
          <c:val>
            <c:numRef>
              <c:f>Sheet1!$B$2:$B$6</c:f>
              <c:numCache>
                <c:formatCode>0%</c:formatCode>
                <c:ptCount val="5"/>
                <c:pt idx="0">
                  <c:v>0.51</c:v>
                </c:pt>
                <c:pt idx="1">
                  <c:v>0.08</c:v>
                </c:pt>
                <c:pt idx="2">
                  <c:v>0.05</c:v>
                </c:pt>
                <c:pt idx="3">
                  <c:v>0.03</c:v>
                </c:pt>
                <c:pt idx="4">
                  <c:v>0.33</c:v>
                </c:pt>
              </c:numCache>
            </c:numRef>
          </c:val>
          <c:extLst>
            <c:ext xmlns:c16="http://schemas.microsoft.com/office/drawing/2014/chart" uri="{C3380CC4-5D6E-409C-BE32-E72D297353CC}">
              <c16:uniqueId val="{0000000A-7B4F-4758-85F6-74F2BF961514}"/>
            </c:ext>
          </c:extLst>
        </c:ser>
        <c:dLbls>
          <c:dLblPos val="outEnd"/>
          <c:showLegendKey val="0"/>
          <c:showVal val="1"/>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D602DB3-7195-499C-815A-C853A4DE85CC}" type="datetimeFigureOut">
              <a:rPr lang="en-US" smtClean="0"/>
              <a:t>3/17/2023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0539BA1-C8B9-420D-AAB6-5BFB8B226F82}" type="slidenum">
              <a:rPr lang="en-US" smtClean="0"/>
              <a:t>‹#›</a:t>
            </a:fld>
            <a:endParaRPr lang="en-US"/>
          </a:p>
        </p:txBody>
      </p:sp>
    </p:spTree>
    <p:extLst>
      <p:ext uri="{BB962C8B-B14F-4D97-AF65-F5344CB8AC3E}">
        <p14:creationId xmlns:p14="http://schemas.microsoft.com/office/powerpoint/2010/main" val="6346769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GB"/>
          </a:p>
        </p:txBody>
      </p:sp>
      <p:sp>
        <p:nvSpPr>
          <p:cNvPr id="4" name="Slide Number Placeholder 3"/>
          <p:cNvSpPr>
            <a:spLocks noGrp="1"/>
          </p:cNvSpPr>
          <p:nvPr>
            <p:ph type="sldNum" sz="quarter" idx="5"/>
          </p:nvPr>
        </p:nvSpPr>
        <p:spPr/>
        <p:txBody>
          <a:bodyPr/>
          <a:lstStyle/>
          <a:p>
            <a:fld id="{90539BA1-C8B9-420D-AAB6-5BFB8B226F82}" type="slidenum">
              <a:rPr lang="en-US" smtClean="0"/>
              <a:t>2</a:t>
            </a:fld>
            <a:endParaRPr lang="en-US"/>
          </a:p>
        </p:txBody>
      </p:sp>
    </p:spTree>
    <p:extLst>
      <p:ext uri="{BB962C8B-B14F-4D97-AF65-F5344CB8AC3E}">
        <p14:creationId xmlns:p14="http://schemas.microsoft.com/office/powerpoint/2010/main" val="9879325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0"/>
          </a:p>
        </p:txBody>
      </p:sp>
      <p:sp>
        <p:nvSpPr>
          <p:cNvPr id="4" name="Slide Number Placeholder 3"/>
          <p:cNvSpPr>
            <a:spLocks noGrp="1"/>
          </p:cNvSpPr>
          <p:nvPr>
            <p:ph type="sldNum" sz="quarter" idx="5"/>
          </p:nvPr>
        </p:nvSpPr>
        <p:spPr/>
        <p:txBody>
          <a:bodyPr/>
          <a:lstStyle/>
          <a:p>
            <a:fld id="{90539BA1-C8B9-420D-AAB6-5BFB8B226F82}" type="slidenum">
              <a:rPr lang="en-US" smtClean="0"/>
              <a:t>13</a:t>
            </a:fld>
            <a:endParaRPr lang="en-US"/>
          </a:p>
        </p:txBody>
      </p:sp>
    </p:spTree>
    <p:extLst>
      <p:ext uri="{BB962C8B-B14F-4D97-AF65-F5344CB8AC3E}">
        <p14:creationId xmlns:p14="http://schemas.microsoft.com/office/powerpoint/2010/main" val="2701753017"/>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0000"/>
              </a:lnSpc>
              <a:spcBef>
                <a:spcPts val="200"/>
              </a:spcBef>
              <a:spcAft>
                <a:spcPts val="800"/>
              </a:spcAft>
            </a:pPr>
            <a:endParaRPr lang="en-GB" sz="1800">
              <a:solidFill>
                <a:srgbClr val="000000"/>
              </a:solidFill>
              <a:effectLst/>
              <a:latin typeface="Arial" panose="020B0604020202020204" pitchFamily="34" charset="0"/>
              <a:ea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90539BA1-C8B9-420D-AAB6-5BFB8B226F82}" type="slidenum">
              <a:rPr lang="en-US" smtClean="0"/>
              <a:t>103</a:t>
            </a:fld>
            <a:endParaRPr lang="en-US"/>
          </a:p>
        </p:txBody>
      </p:sp>
    </p:spTree>
    <p:extLst>
      <p:ext uri="{BB962C8B-B14F-4D97-AF65-F5344CB8AC3E}">
        <p14:creationId xmlns:p14="http://schemas.microsoft.com/office/powerpoint/2010/main" val="3067867799"/>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0000"/>
              </a:lnSpc>
              <a:spcBef>
                <a:spcPts val="200"/>
              </a:spcBef>
              <a:spcAft>
                <a:spcPts val="800"/>
              </a:spcAft>
            </a:pPr>
            <a:endParaRPr lang="en-GB" sz="1800">
              <a:solidFill>
                <a:srgbClr val="000000"/>
              </a:solidFill>
              <a:effectLst/>
              <a:latin typeface="Arial" panose="020B0604020202020204" pitchFamily="34" charset="0"/>
              <a:ea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90539BA1-C8B9-420D-AAB6-5BFB8B226F82}" type="slidenum">
              <a:rPr lang="en-US" smtClean="0"/>
              <a:t>104</a:t>
            </a:fld>
            <a:endParaRPr lang="en-US"/>
          </a:p>
        </p:txBody>
      </p:sp>
    </p:spTree>
    <p:extLst>
      <p:ext uri="{BB962C8B-B14F-4D97-AF65-F5344CB8AC3E}">
        <p14:creationId xmlns:p14="http://schemas.microsoft.com/office/powerpoint/2010/main" val="140796866"/>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800">
              <a:solidFill>
                <a:srgbClr val="000000"/>
              </a:solidFill>
              <a:effectLst/>
              <a:latin typeface="Arial" panose="020B0604020202020204" pitchFamily="34" charset="0"/>
              <a:ea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90539BA1-C8B9-420D-AAB6-5BFB8B226F82}" type="slidenum">
              <a:rPr lang="en-US" smtClean="0"/>
              <a:t>105</a:t>
            </a:fld>
            <a:endParaRPr lang="en-US"/>
          </a:p>
        </p:txBody>
      </p:sp>
    </p:spTree>
    <p:extLst>
      <p:ext uri="{BB962C8B-B14F-4D97-AF65-F5344CB8AC3E}">
        <p14:creationId xmlns:p14="http://schemas.microsoft.com/office/powerpoint/2010/main" val="1041971748"/>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800" b="0" i="0" u="none" strike="noStrike" baseline="0">
              <a:solidFill>
                <a:srgbClr val="211D1E"/>
              </a:solidFill>
              <a:latin typeface="Avenir Book"/>
            </a:endParaRPr>
          </a:p>
        </p:txBody>
      </p:sp>
      <p:sp>
        <p:nvSpPr>
          <p:cNvPr id="4" name="Slide Number Placeholder 3"/>
          <p:cNvSpPr>
            <a:spLocks noGrp="1"/>
          </p:cNvSpPr>
          <p:nvPr>
            <p:ph type="sldNum" sz="quarter" idx="5"/>
          </p:nvPr>
        </p:nvSpPr>
        <p:spPr/>
        <p:txBody>
          <a:bodyPr/>
          <a:lstStyle/>
          <a:p>
            <a:fld id="{90539BA1-C8B9-420D-AAB6-5BFB8B226F82}" type="slidenum">
              <a:rPr lang="en-US" smtClean="0"/>
              <a:t>106</a:t>
            </a:fld>
            <a:endParaRPr lang="en-US"/>
          </a:p>
        </p:txBody>
      </p:sp>
    </p:spTree>
    <p:extLst>
      <p:ext uri="{BB962C8B-B14F-4D97-AF65-F5344CB8AC3E}">
        <p14:creationId xmlns:p14="http://schemas.microsoft.com/office/powerpoint/2010/main" val="1013531038"/>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800" b="0" i="0" u="none" strike="noStrike" baseline="0">
              <a:solidFill>
                <a:srgbClr val="211D1E"/>
              </a:solidFill>
              <a:latin typeface="Avenir Book"/>
            </a:endParaRPr>
          </a:p>
        </p:txBody>
      </p:sp>
      <p:sp>
        <p:nvSpPr>
          <p:cNvPr id="4" name="Slide Number Placeholder 3"/>
          <p:cNvSpPr>
            <a:spLocks noGrp="1"/>
          </p:cNvSpPr>
          <p:nvPr>
            <p:ph type="sldNum" sz="quarter" idx="5"/>
          </p:nvPr>
        </p:nvSpPr>
        <p:spPr/>
        <p:txBody>
          <a:bodyPr/>
          <a:lstStyle/>
          <a:p>
            <a:fld id="{90539BA1-C8B9-420D-AAB6-5BFB8B226F82}" type="slidenum">
              <a:rPr lang="en-US" smtClean="0"/>
              <a:t>107</a:t>
            </a:fld>
            <a:endParaRPr lang="en-US"/>
          </a:p>
        </p:txBody>
      </p:sp>
    </p:spTree>
    <p:extLst>
      <p:ext uri="{BB962C8B-B14F-4D97-AF65-F5344CB8AC3E}">
        <p14:creationId xmlns:p14="http://schemas.microsoft.com/office/powerpoint/2010/main" val="395993868"/>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800" b="0" i="0" u="none" strike="noStrike" baseline="0">
              <a:solidFill>
                <a:srgbClr val="211D1E"/>
              </a:solidFill>
              <a:latin typeface="Avenir Book"/>
            </a:endParaRPr>
          </a:p>
        </p:txBody>
      </p:sp>
      <p:sp>
        <p:nvSpPr>
          <p:cNvPr id="4" name="Slide Number Placeholder 3"/>
          <p:cNvSpPr>
            <a:spLocks noGrp="1"/>
          </p:cNvSpPr>
          <p:nvPr>
            <p:ph type="sldNum" sz="quarter" idx="5"/>
          </p:nvPr>
        </p:nvSpPr>
        <p:spPr/>
        <p:txBody>
          <a:bodyPr/>
          <a:lstStyle/>
          <a:p>
            <a:fld id="{90539BA1-C8B9-420D-AAB6-5BFB8B226F82}" type="slidenum">
              <a:rPr lang="en-US" smtClean="0"/>
              <a:t>108</a:t>
            </a:fld>
            <a:endParaRPr lang="en-US"/>
          </a:p>
        </p:txBody>
      </p:sp>
    </p:spTree>
    <p:extLst>
      <p:ext uri="{BB962C8B-B14F-4D97-AF65-F5344CB8AC3E}">
        <p14:creationId xmlns:p14="http://schemas.microsoft.com/office/powerpoint/2010/main" val="3281457553"/>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800" b="0" i="0" u="none" strike="noStrike" baseline="0">
              <a:solidFill>
                <a:srgbClr val="211D1E"/>
              </a:solidFill>
              <a:latin typeface="Avenir Book"/>
            </a:endParaRPr>
          </a:p>
        </p:txBody>
      </p:sp>
      <p:sp>
        <p:nvSpPr>
          <p:cNvPr id="4" name="Slide Number Placeholder 3"/>
          <p:cNvSpPr>
            <a:spLocks noGrp="1"/>
          </p:cNvSpPr>
          <p:nvPr>
            <p:ph type="sldNum" sz="quarter" idx="5"/>
          </p:nvPr>
        </p:nvSpPr>
        <p:spPr/>
        <p:txBody>
          <a:bodyPr/>
          <a:lstStyle/>
          <a:p>
            <a:fld id="{90539BA1-C8B9-420D-AAB6-5BFB8B226F82}" type="slidenum">
              <a:rPr lang="en-US" smtClean="0"/>
              <a:t>109</a:t>
            </a:fld>
            <a:endParaRPr lang="en-US"/>
          </a:p>
        </p:txBody>
      </p:sp>
    </p:spTree>
    <p:extLst>
      <p:ext uri="{BB962C8B-B14F-4D97-AF65-F5344CB8AC3E}">
        <p14:creationId xmlns:p14="http://schemas.microsoft.com/office/powerpoint/2010/main" val="1542915462"/>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800" b="0" i="0" u="none" strike="noStrike" baseline="0">
              <a:solidFill>
                <a:srgbClr val="211D1E"/>
              </a:solidFill>
              <a:latin typeface="Avenir Book"/>
            </a:endParaRPr>
          </a:p>
        </p:txBody>
      </p:sp>
      <p:sp>
        <p:nvSpPr>
          <p:cNvPr id="4" name="Slide Number Placeholder 3"/>
          <p:cNvSpPr>
            <a:spLocks noGrp="1"/>
          </p:cNvSpPr>
          <p:nvPr>
            <p:ph type="sldNum" sz="quarter" idx="5"/>
          </p:nvPr>
        </p:nvSpPr>
        <p:spPr/>
        <p:txBody>
          <a:bodyPr/>
          <a:lstStyle/>
          <a:p>
            <a:fld id="{90539BA1-C8B9-420D-AAB6-5BFB8B226F82}" type="slidenum">
              <a:rPr lang="en-US" smtClean="0"/>
              <a:t>110</a:t>
            </a:fld>
            <a:endParaRPr lang="en-US"/>
          </a:p>
        </p:txBody>
      </p:sp>
    </p:spTree>
    <p:extLst>
      <p:ext uri="{BB962C8B-B14F-4D97-AF65-F5344CB8AC3E}">
        <p14:creationId xmlns:p14="http://schemas.microsoft.com/office/powerpoint/2010/main" val="855731884"/>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3200"/>
          </a:p>
        </p:txBody>
      </p:sp>
      <p:sp>
        <p:nvSpPr>
          <p:cNvPr id="4" name="Slide Number Placeholder 3"/>
          <p:cNvSpPr>
            <a:spLocks noGrp="1"/>
          </p:cNvSpPr>
          <p:nvPr>
            <p:ph type="sldNum" sz="quarter" idx="5"/>
          </p:nvPr>
        </p:nvSpPr>
        <p:spPr/>
        <p:txBody>
          <a:bodyPr/>
          <a:lstStyle/>
          <a:p>
            <a:fld id="{90539BA1-C8B9-420D-AAB6-5BFB8B226F82}" type="slidenum">
              <a:rPr lang="en-US" smtClean="0"/>
              <a:t>111</a:t>
            </a:fld>
            <a:endParaRPr lang="en-US"/>
          </a:p>
        </p:txBody>
      </p:sp>
    </p:spTree>
    <p:extLst>
      <p:ext uri="{BB962C8B-B14F-4D97-AF65-F5344CB8AC3E}">
        <p14:creationId xmlns:p14="http://schemas.microsoft.com/office/powerpoint/2010/main" val="2419181598"/>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3200"/>
          </a:p>
        </p:txBody>
      </p:sp>
      <p:sp>
        <p:nvSpPr>
          <p:cNvPr id="4" name="Slide Number Placeholder 3"/>
          <p:cNvSpPr>
            <a:spLocks noGrp="1"/>
          </p:cNvSpPr>
          <p:nvPr>
            <p:ph type="sldNum" sz="quarter" idx="5"/>
          </p:nvPr>
        </p:nvSpPr>
        <p:spPr/>
        <p:txBody>
          <a:bodyPr/>
          <a:lstStyle/>
          <a:p>
            <a:fld id="{90539BA1-C8B9-420D-AAB6-5BFB8B226F82}" type="slidenum">
              <a:rPr lang="en-US" smtClean="0"/>
              <a:t>112</a:t>
            </a:fld>
            <a:endParaRPr lang="en-US"/>
          </a:p>
        </p:txBody>
      </p:sp>
    </p:spTree>
    <p:extLst>
      <p:ext uri="{BB962C8B-B14F-4D97-AF65-F5344CB8AC3E}">
        <p14:creationId xmlns:p14="http://schemas.microsoft.com/office/powerpoint/2010/main" val="41976241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0"/>
          </a:p>
        </p:txBody>
      </p:sp>
      <p:sp>
        <p:nvSpPr>
          <p:cNvPr id="4" name="Slide Number Placeholder 3"/>
          <p:cNvSpPr>
            <a:spLocks noGrp="1"/>
          </p:cNvSpPr>
          <p:nvPr>
            <p:ph type="sldNum" sz="quarter" idx="5"/>
          </p:nvPr>
        </p:nvSpPr>
        <p:spPr/>
        <p:txBody>
          <a:bodyPr/>
          <a:lstStyle/>
          <a:p>
            <a:fld id="{90539BA1-C8B9-420D-AAB6-5BFB8B226F82}" type="slidenum">
              <a:rPr lang="en-US" smtClean="0"/>
              <a:t>14</a:t>
            </a:fld>
            <a:endParaRPr lang="en-US"/>
          </a:p>
        </p:txBody>
      </p:sp>
    </p:spTree>
    <p:extLst>
      <p:ext uri="{BB962C8B-B14F-4D97-AF65-F5344CB8AC3E}">
        <p14:creationId xmlns:p14="http://schemas.microsoft.com/office/powerpoint/2010/main" val="784810732"/>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3200"/>
          </a:p>
        </p:txBody>
      </p:sp>
      <p:sp>
        <p:nvSpPr>
          <p:cNvPr id="4" name="Slide Number Placeholder 3"/>
          <p:cNvSpPr>
            <a:spLocks noGrp="1"/>
          </p:cNvSpPr>
          <p:nvPr>
            <p:ph type="sldNum" sz="quarter" idx="5"/>
          </p:nvPr>
        </p:nvSpPr>
        <p:spPr/>
        <p:txBody>
          <a:bodyPr/>
          <a:lstStyle/>
          <a:p>
            <a:fld id="{90539BA1-C8B9-420D-AAB6-5BFB8B226F82}" type="slidenum">
              <a:rPr lang="en-US" smtClean="0"/>
              <a:t>113</a:t>
            </a:fld>
            <a:endParaRPr lang="en-US"/>
          </a:p>
        </p:txBody>
      </p:sp>
    </p:spTree>
    <p:extLst>
      <p:ext uri="{BB962C8B-B14F-4D97-AF65-F5344CB8AC3E}">
        <p14:creationId xmlns:p14="http://schemas.microsoft.com/office/powerpoint/2010/main" val="3073585633"/>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endParaRPr lang="en-GB" sz="1800"/>
          </a:p>
        </p:txBody>
      </p:sp>
      <p:sp>
        <p:nvSpPr>
          <p:cNvPr id="4" name="Slide Number Placeholder 3"/>
          <p:cNvSpPr>
            <a:spLocks noGrp="1"/>
          </p:cNvSpPr>
          <p:nvPr>
            <p:ph type="sldNum" sz="quarter" idx="5"/>
          </p:nvPr>
        </p:nvSpPr>
        <p:spPr/>
        <p:txBody>
          <a:bodyPr/>
          <a:lstStyle/>
          <a:p>
            <a:fld id="{90539BA1-C8B9-420D-AAB6-5BFB8B226F82}" type="slidenum">
              <a:rPr lang="en-US" smtClean="0"/>
              <a:t>114</a:t>
            </a:fld>
            <a:endParaRPr lang="en-US"/>
          </a:p>
        </p:txBody>
      </p:sp>
    </p:spTree>
    <p:extLst>
      <p:ext uri="{BB962C8B-B14F-4D97-AF65-F5344CB8AC3E}">
        <p14:creationId xmlns:p14="http://schemas.microsoft.com/office/powerpoint/2010/main" val="3086719328"/>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3200"/>
          </a:p>
        </p:txBody>
      </p:sp>
      <p:sp>
        <p:nvSpPr>
          <p:cNvPr id="4" name="Slide Number Placeholder 3"/>
          <p:cNvSpPr>
            <a:spLocks noGrp="1"/>
          </p:cNvSpPr>
          <p:nvPr>
            <p:ph type="sldNum" sz="quarter" idx="5"/>
          </p:nvPr>
        </p:nvSpPr>
        <p:spPr/>
        <p:txBody>
          <a:bodyPr/>
          <a:lstStyle/>
          <a:p>
            <a:fld id="{90539BA1-C8B9-420D-AAB6-5BFB8B226F82}" type="slidenum">
              <a:rPr lang="en-US" smtClean="0"/>
              <a:t>115</a:t>
            </a:fld>
            <a:endParaRPr lang="en-US"/>
          </a:p>
        </p:txBody>
      </p:sp>
    </p:spTree>
    <p:extLst>
      <p:ext uri="{BB962C8B-B14F-4D97-AF65-F5344CB8AC3E}">
        <p14:creationId xmlns:p14="http://schemas.microsoft.com/office/powerpoint/2010/main" val="1742811165"/>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3200"/>
          </a:p>
        </p:txBody>
      </p:sp>
      <p:sp>
        <p:nvSpPr>
          <p:cNvPr id="4" name="Slide Number Placeholder 3"/>
          <p:cNvSpPr>
            <a:spLocks noGrp="1"/>
          </p:cNvSpPr>
          <p:nvPr>
            <p:ph type="sldNum" sz="quarter" idx="5"/>
          </p:nvPr>
        </p:nvSpPr>
        <p:spPr/>
        <p:txBody>
          <a:bodyPr/>
          <a:lstStyle/>
          <a:p>
            <a:fld id="{90539BA1-C8B9-420D-AAB6-5BFB8B226F82}" type="slidenum">
              <a:rPr lang="en-US" smtClean="0"/>
              <a:t>116</a:t>
            </a:fld>
            <a:endParaRPr lang="en-US"/>
          </a:p>
        </p:txBody>
      </p:sp>
    </p:spTree>
    <p:extLst>
      <p:ext uri="{BB962C8B-B14F-4D97-AF65-F5344CB8AC3E}">
        <p14:creationId xmlns:p14="http://schemas.microsoft.com/office/powerpoint/2010/main" val="1968369796"/>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0539BA1-C8B9-420D-AAB6-5BFB8B226F82}" type="slidenum">
              <a:rPr lang="en-US" smtClean="0"/>
              <a:t>117</a:t>
            </a:fld>
            <a:endParaRPr lang="en-US"/>
          </a:p>
        </p:txBody>
      </p:sp>
    </p:spTree>
    <p:extLst>
      <p:ext uri="{BB962C8B-B14F-4D97-AF65-F5344CB8AC3E}">
        <p14:creationId xmlns:p14="http://schemas.microsoft.com/office/powerpoint/2010/main" val="3966467684"/>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3200"/>
          </a:p>
        </p:txBody>
      </p:sp>
      <p:sp>
        <p:nvSpPr>
          <p:cNvPr id="4" name="Slide Number Placeholder 3"/>
          <p:cNvSpPr>
            <a:spLocks noGrp="1"/>
          </p:cNvSpPr>
          <p:nvPr>
            <p:ph type="sldNum" sz="quarter" idx="5"/>
          </p:nvPr>
        </p:nvSpPr>
        <p:spPr/>
        <p:txBody>
          <a:bodyPr/>
          <a:lstStyle/>
          <a:p>
            <a:fld id="{90539BA1-C8B9-420D-AAB6-5BFB8B226F82}" type="slidenum">
              <a:rPr lang="en-US" smtClean="0"/>
              <a:t>118</a:t>
            </a:fld>
            <a:endParaRPr lang="en-US"/>
          </a:p>
        </p:txBody>
      </p:sp>
    </p:spTree>
    <p:extLst>
      <p:ext uri="{BB962C8B-B14F-4D97-AF65-F5344CB8AC3E}">
        <p14:creationId xmlns:p14="http://schemas.microsoft.com/office/powerpoint/2010/main" val="3447480767"/>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3200"/>
          </a:p>
        </p:txBody>
      </p:sp>
      <p:sp>
        <p:nvSpPr>
          <p:cNvPr id="4" name="Slide Number Placeholder 3"/>
          <p:cNvSpPr>
            <a:spLocks noGrp="1"/>
          </p:cNvSpPr>
          <p:nvPr>
            <p:ph type="sldNum" sz="quarter" idx="5"/>
          </p:nvPr>
        </p:nvSpPr>
        <p:spPr/>
        <p:txBody>
          <a:bodyPr/>
          <a:lstStyle/>
          <a:p>
            <a:fld id="{90539BA1-C8B9-420D-AAB6-5BFB8B226F82}" type="slidenum">
              <a:rPr lang="en-US" smtClean="0"/>
              <a:t>119</a:t>
            </a:fld>
            <a:endParaRPr lang="en-US"/>
          </a:p>
        </p:txBody>
      </p:sp>
    </p:spTree>
    <p:extLst>
      <p:ext uri="{BB962C8B-B14F-4D97-AF65-F5344CB8AC3E}">
        <p14:creationId xmlns:p14="http://schemas.microsoft.com/office/powerpoint/2010/main" val="4136221180"/>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3200"/>
          </a:p>
        </p:txBody>
      </p:sp>
      <p:sp>
        <p:nvSpPr>
          <p:cNvPr id="4" name="Slide Number Placeholder 3"/>
          <p:cNvSpPr>
            <a:spLocks noGrp="1"/>
          </p:cNvSpPr>
          <p:nvPr>
            <p:ph type="sldNum" sz="quarter" idx="5"/>
          </p:nvPr>
        </p:nvSpPr>
        <p:spPr/>
        <p:txBody>
          <a:bodyPr/>
          <a:lstStyle/>
          <a:p>
            <a:fld id="{90539BA1-C8B9-420D-AAB6-5BFB8B226F82}" type="slidenum">
              <a:rPr lang="en-US" smtClean="0"/>
              <a:t>120</a:t>
            </a:fld>
            <a:endParaRPr lang="en-US"/>
          </a:p>
        </p:txBody>
      </p:sp>
    </p:spTree>
    <p:extLst>
      <p:ext uri="{BB962C8B-B14F-4D97-AF65-F5344CB8AC3E}">
        <p14:creationId xmlns:p14="http://schemas.microsoft.com/office/powerpoint/2010/main" val="2204316002"/>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3200"/>
          </a:p>
        </p:txBody>
      </p:sp>
      <p:sp>
        <p:nvSpPr>
          <p:cNvPr id="4" name="Slide Number Placeholder 3"/>
          <p:cNvSpPr>
            <a:spLocks noGrp="1"/>
          </p:cNvSpPr>
          <p:nvPr>
            <p:ph type="sldNum" sz="quarter" idx="5"/>
          </p:nvPr>
        </p:nvSpPr>
        <p:spPr/>
        <p:txBody>
          <a:bodyPr/>
          <a:lstStyle/>
          <a:p>
            <a:fld id="{90539BA1-C8B9-420D-AAB6-5BFB8B226F82}" type="slidenum">
              <a:rPr lang="en-US" smtClean="0"/>
              <a:t>121</a:t>
            </a:fld>
            <a:endParaRPr lang="en-US"/>
          </a:p>
        </p:txBody>
      </p:sp>
    </p:spTree>
    <p:extLst>
      <p:ext uri="{BB962C8B-B14F-4D97-AF65-F5344CB8AC3E}">
        <p14:creationId xmlns:p14="http://schemas.microsoft.com/office/powerpoint/2010/main" val="3418221033"/>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3200"/>
          </a:p>
        </p:txBody>
      </p:sp>
      <p:sp>
        <p:nvSpPr>
          <p:cNvPr id="4" name="Slide Number Placeholder 3"/>
          <p:cNvSpPr>
            <a:spLocks noGrp="1"/>
          </p:cNvSpPr>
          <p:nvPr>
            <p:ph type="sldNum" sz="quarter" idx="5"/>
          </p:nvPr>
        </p:nvSpPr>
        <p:spPr/>
        <p:txBody>
          <a:bodyPr/>
          <a:lstStyle/>
          <a:p>
            <a:fld id="{90539BA1-C8B9-420D-AAB6-5BFB8B226F82}" type="slidenum">
              <a:rPr lang="en-US" smtClean="0"/>
              <a:t>122</a:t>
            </a:fld>
            <a:endParaRPr lang="en-US"/>
          </a:p>
        </p:txBody>
      </p:sp>
    </p:spTree>
    <p:extLst>
      <p:ext uri="{BB962C8B-B14F-4D97-AF65-F5344CB8AC3E}">
        <p14:creationId xmlns:p14="http://schemas.microsoft.com/office/powerpoint/2010/main" val="20243452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0"/>
          </a:p>
        </p:txBody>
      </p:sp>
      <p:sp>
        <p:nvSpPr>
          <p:cNvPr id="4" name="Slide Number Placeholder 3"/>
          <p:cNvSpPr>
            <a:spLocks noGrp="1"/>
          </p:cNvSpPr>
          <p:nvPr>
            <p:ph type="sldNum" sz="quarter" idx="5"/>
          </p:nvPr>
        </p:nvSpPr>
        <p:spPr/>
        <p:txBody>
          <a:bodyPr/>
          <a:lstStyle/>
          <a:p>
            <a:fld id="{90539BA1-C8B9-420D-AAB6-5BFB8B226F82}" type="slidenum">
              <a:rPr lang="en-US" smtClean="0"/>
              <a:t>15</a:t>
            </a:fld>
            <a:endParaRPr lang="en-US"/>
          </a:p>
        </p:txBody>
      </p:sp>
    </p:spTree>
    <p:extLst>
      <p:ext uri="{BB962C8B-B14F-4D97-AF65-F5344CB8AC3E}">
        <p14:creationId xmlns:p14="http://schemas.microsoft.com/office/powerpoint/2010/main" val="1137120700"/>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3200"/>
          </a:p>
        </p:txBody>
      </p:sp>
      <p:sp>
        <p:nvSpPr>
          <p:cNvPr id="4" name="Slide Number Placeholder 3"/>
          <p:cNvSpPr>
            <a:spLocks noGrp="1"/>
          </p:cNvSpPr>
          <p:nvPr>
            <p:ph type="sldNum" sz="quarter" idx="5"/>
          </p:nvPr>
        </p:nvSpPr>
        <p:spPr/>
        <p:txBody>
          <a:bodyPr/>
          <a:lstStyle/>
          <a:p>
            <a:fld id="{90539BA1-C8B9-420D-AAB6-5BFB8B226F82}" type="slidenum">
              <a:rPr lang="en-US" smtClean="0"/>
              <a:t>123</a:t>
            </a:fld>
            <a:endParaRPr lang="en-US"/>
          </a:p>
        </p:txBody>
      </p:sp>
    </p:spTree>
    <p:extLst>
      <p:ext uri="{BB962C8B-B14F-4D97-AF65-F5344CB8AC3E}">
        <p14:creationId xmlns:p14="http://schemas.microsoft.com/office/powerpoint/2010/main" val="1191441573"/>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3200"/>
          </a:p>
        </p:txBody>
      </p:sp>
      <p:sp>
        <p:nvSpPr>
          <p:cNvPr id="4" name="Slide Number Placeholder 3"/>
          <p:cNvSpPr>
            <a:spLocks noGrp="1"/>
          </p:cNvSpPr>
          <p:nvPr>
            <p:ph type="sldNum" sz="quarter" idx="5"/>
          </p:nvPr>
        </p:nvSpPr>
        <p:spPr/>
        <p:txBody>
          <a:bodyPr/>
          <a:lstStyle/>
          <a:p>
            <a:fld id="{90539BA1-C8B9-420D-AAB6-5BFB8B226F82}" type="slidenum">
              <a:rPr lang="en-US" smtClean="0"/>
              <a:t>124</a:t>
            </a:fld>
            <a:endParaRPr lang="en-US"/>
          </a:p>
        </p:txBody>
      </p:sp>
    </p:spTree>
    <p:extLst>
      <p:ext uri="{BB962C8B-B14F-4D97-AF65-F5344CB8AC3E}">
        <p14:creationId xmlns:p14="http://schemas.microsoft.com/office/powerpoint/2010/main" val="371255246"/>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0000"/>
              </a:lnSpc>
              <a:spcBef>
                <a:spcPts val="200"/>
              </a:spcBef>
              <a:spcAft>
                <a:spcPts val="800"/>
              </a:spcAft>
            </a:pPr>
            <a:endParaRPr lang="en-GB" sz="1800">
              <a:solidFill>
                <a:srgbClr val="000000"/>
              </a:solidFill>
              <a:effectLst/>
              <a:latin typeface="Arial" panose="020B0604020202020204" pitchFamily="34" charset="0"/>
              <a:ea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90539BA1-C8B9-420D-AAB6-5BFB8B226F82}" type="slidenum">
              <a:rPr lang="en-US" smtClean="0"/>
              <a:t>125</a:t>
            </a:fld>
            <a:endParaRPr lang="en-US"/>
          </a:p>
        </p:txBody>
      </p:sp>
    </p:spTree>
    <p:extLst>
      <p:ext uri="{BB962C8B-B14F-4D97-AF65-F5344CB8AC3E}">
        <p14:creationId xmlns:p14="http://schemas.microsoft.com/office/powerpoint/2010/main" val="2505379790"/>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3200"/>
          </a:p>
        </p:txBody>
      </p:sp>
      <p:sp>
        <p:nvSpPr>
          <p:cNvPr id="4" name="Slide Number Placeholder 3"/>
          <p:cNvSpPr>
            <a:spLocks noGrp="1"/>
          </p:cNvSpPr>
          <p:nvPr>
            <p:ph type="sldNum" sz="quarter" idx="5"/>
          </p:nvPr>
        </p:nvSpPr>
        <p:spPr/>
        <p:txBody>
          <a:bodyPr/>
          <a:lstStyle/>
          <a:p>
            <a:fld id="{90539BA1-C8B9-420D-AAB6-5BFB8B226F82}" type="slidenum">
              <a:rPr lang="en-US" smtClean="0"/>
              <a:t>126</a:t>
            </a:fld>
            <a:endParaRPr lang="en-US"/>
          </a:p>
        </p:txBody>
      </p:sp>
    </p:spTree>
    <p:extLst>
      <p:ext uri="{BB962C8B-B14F-4D97-AF65-F5344CB8AC3E}">
        <p14:creationId xmlns:p14="http://schemas.microsoft.com/office/powerpoint/2010/main" val="3664853858"/>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GB" sz="1800"/>
          </a:p>
        </p:txBody>
      </p:sp>
      <p:sp>
        <p:nvSpPr>
          <p:cNvPr id="4" name="Slide Number Placeholder 3"/>
          <p:cNvSpPr>
            <a:spLocks noGrp="1"/>
          </p:cNvSpPr>
          <p:nvPr>
            <p:ph type="sldNum" sz="quarter" idx="5"/>
          </p:nvPr>
        </p:nvSpPr>
        <p:spPr/>
        <p:txBody>
          <a:bodyPr/>
          <a:lstStyle/>
          <a:p>
            <a:fld id="{90539BA1-C8B9-420D-AAB6-5BFB8B226F82}" type="slidenum">
              <a:rPr lang="en-US" smtClean="0"/>
              <a:t>127</a:t>
            </a:fld>
            <a:endParaRPr lang="en-US"/>
          </a:p>
        </p:txBody>
      </p:sp>
    </p:spTree>
    <p:extLst>
      <p:ext uri="{BB962C8B-B14F-4D97-AF65-F5344CB8AC3E}">
        <p14:creationId xmlns:p14="http://schemas.microsoft.com/office/powerpoint/2010/main" val="3622664931"/>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GB"/>
          </a:p>
        </p:txBody>
      </p:sp>
      <p:sp>
        <p:nvSpPr>
          <p:cNvPr id="4" name="Slide Number Placeholder 3"/>
          <p:cNvSpPr>
            <a:spLocks noGrp="1"/>
          </p:cNvSpPr>
          <p:nvPr>
            <p:ph type="sldNum" sz="quarter" idx="5"/>
          </p:nvPr>
        </p:nvSpPr>
        <p:spPr/>
        <p:txBody>
          <a:bodyPr/>
          <a:lstStyle/>
          <a:p>
            <a:fld id="{90539BA1-C8B9-420D-AAB6-5BFB8B226F82}" type="slidenum">
              <a:rPr lang="en-US" smtClean="0"/>
              <a:t>128</a:t>
            </a:fld>
            <a:endParaRPr lang="en-US"/>
          </a:p>
        </p:txBody>
      </p:sp>
    </p:spTree>
    <p:extLst>
      <p:ext uri="{BB962C8B-B14F-4D97-AF65-F5344CB8AC3E}">
        <p14:creationId xmlns:p14="http://schemas.microsoft.com/office/powerpoint/2010/main" val="1031196451"/>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GB" sz="1800" b="0"/>
          </a:p>
        </p:txBody>
      </p:sp>
      <p:sp>
        <p:nvSpPr>
          <p:cNvPr id="4" name="Slide Number Placeholder 3"/>
          <p:cNvSpPr>
            <a:spLocks noGrp="1"/>
          </p:cNvSpPr>
          <p:nvPr>
            <p:ph type="sldNum" sz="quarter" idx="5"/>
          </p:nvPr>
        </p:nvSpPr>
        <p:spPr/>
        <p:txBody>
          <a:bodyPr/>
          <a:lstStyle/>
          <a:p>
            <a:fld id="{90539BA1-C8B9-420D-AAB6-5BFB8B226F82}" type="slidenum">
              <a:rPr lang="en-US" smtClean="0"/>
              <a:t>129</a:t>
            </a:fld>
            <a:endParaRPr lang="en-US"/>
          </a:p>
        </p:txBody>
      </p:sp>
    </p:spTree>
    <p:extLst>
      <p:ext uri="{BB962C8B-B14F-4D97-AF65-F5344CB8AC3E}">
        <p14:creationId xmlns:p14="http://schemas.microsoft.com/office/powerpoint/2010/main" val="2985478659"/>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GB" sz="1800" b="0"/>
          </a:p>
        </p:txBody>
      </p:sp>
      <p:sp>
        <p:nvSpPr>
          <p:cNvPr id="4" name="Slide Number Placeholder 3"/>
          <p:cNvSpPr>
            <a:spLocks noGrp="1"/>
          </p:cNvSpPr>
          <p:nvPr>
            <p:ph type="sldNum" sz="quarter" idx="5"/>
          </p:nvPr>
        </p:nvSpPr>
        <p:spPr/>
        <p:txBody>
          <a:bodyPr/>
          <a:lstStyle/>
          <a:p>
            <a:fld id="{90539BA1-C8B9-420D-AAB6-5BFB8B226F82}" type="slidenum">
              <a:rPr lang="en-US" smtClean="0"/>
              <a:t>130</a:t>
            </a:fld>
            <a:endParaRPr lang="en-US"/>
          </a:p>
        </p:txBody>
      </p:sp>
    </p:spTree>
    <p:extLst>
      <p:ext uri="{BB962C8B-B14F-4D97-AF65-F5344CB8AC3E}">
        <p14:creationId xmlns:p14="http://schemas.microsoft.com/office/powerpoint/2010/main" val="4041293830"/>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GB"/>
          </a:p>
        </p:txBody>
      </p:sp>
      <p:sp>
        <p:nvSpPr>
          <p:cNvPr id="4" name="Slide Number Placeholder 3"/>
          <p:cNvSpPr>
            <a:spLocks noGrp="1"/>
          </p:cNvSpPr>
          <p:nvPr>
            <p:ph type="sldNum" sz="quarter" idx="5"/>
          </p:nvPr>
        </p:nvSpPr>
        <p:spPr/>
        <p:txBody>
          <a:bodyPr/>
          <a:lstStyle/>
          <a:p>
            <a:fld id="{90539BA1-C8B9-420D-AAB6-5BFB8B226F82}" type="slidenum">
              <a:rPr lang="en-US" smtClean="0"/>
              <a:t>131</a:t>
            </a:fld>
            <a:endParaRPr lang="en-US"/>
          </a:p>
        </p:txBody>
      </p:sp>
    </p:spTree>
    <p:extLst>
      <p:ext uri="{BB962C8B-B14F-4D97-AF65-F5344CB8AC3E}">
        <p14:creationId xmlns:p14="http://schemas.microsoft.com/office/powerpoint/2010/main" val="5082947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0"/>
          </a:p>
        </p:txBody>
      </p:sp>
      <p:sp>
        <p:nvSpPr>
          <p:cNvPr id="4" name="Slide Number Placeholder 3"/>
          <p:cNvSpPr>
            <a:spLocks noGrp="1"/>
          </p:cNvSpPr>
          <p:nvPr>
            <p:ph type="sldNum" sz="quarter" idx="5"/>
          </p:nvPr>
        </p:nvSpPr>
        <p:spPr/>
        <p:txBody>
          <a:bodyPr/>
          <a:lstStyle/>
          <a:p>
            <a:fld id="{90539BA1-C8B9-420D-AAB6-5BFB8B226F82}" type="slidenum">
              <a:rPr lang="en-US" smtClean="0"/>
              <a:t>16</a:t>
            </a:fld>
            <a:endParaRPr lang="en-US"/>
          </a:p>
        </p:txBody>
      </p:sp>
    </p:spTree>
    <p:extLst>
      <p:ext uri="{BB962C8B-B14F-4D97-AF65-F5344CB8AC3E}">
        <p14:creationId xmlns:p14="http://schemas.microsoft.com/office/powerpoint/2010/main" val="24198977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0"/>
          </a:p>
        </p:txBody>
      </p:sp>
      <p:sp>
        <p:nvSpPr>
          <p:cNvPr id="4" name="Slide Number Placeholder 3"/>
          <p:cNvSpPr>
            <a:spLocks noGrp="1"/>
          </p:cNvSpPr>
          <p:nvPr>
            <p:ph type="sldNum" sz="quarter" idx="5"/>
          </p:nvPr>
        </p:nvSpPr>
        <p:spPr/>
        <p:txBody>
          <a:bodyPr/>
          <a:lstStyle/>
          <a:p>
            <a:fld id="{90539BA1-C8B9-420D-AAB6-5BFB8B226F82}" type="slidenum">
              <a:rPr lang="en-US" smtClean="0"/>
              <a:t>17</a:t>
            </a:fld>
            <a:endParaRPr lang="en-US"/>
          </a:p>
        </p:txBody>
      </p:sp>
    </p:spTree>
    <p:extLst>
      <p:ext uri="{BB962C8B-B14F-4D97-AF65-F5344CB8AC3E}">
        <p14:creationId xmlns:p14="http://schemas.microsoft.com/office/powerpoint/2010/main" val="6847999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0"/>
          </a:p>
        </p:txBody>
      </p:sp>
      <p:sp>
        <p:nvSpPr>
          <p:cNvPr id="4" name="Slide Number Placeholder 3"/>
          <p:cNvSpPr>
            <a:spLocks noGrp="1"/>
          </p:cNvSpPr>
          <p:nvPr>
            <p:ph type="sldNum" sz="quarter" idx="5"/>
          </p:nvPr>
        </p:nvSpPr>
        <p:spPr/>
        <p:txBody>
          <a:bodyPr/>
          <a:lstStyle/>
          <a:p>
            <a:fld id="{90539BA1-C8B9-420D-AAB6-5BFB8B226F82}" type="slidenum">
              <a:rPr lang="en-US" smtClean="0"/>
              <a:t>18</a:t>
            </a:fld>
            <a:endParaRPr lang="en-US"/>
          </a:p>
        </p:txBody>
      </p:sp>
    </p:spTree>
    <p:extLst>
      <p:ext uri="{BB962C8B-B14F-4D97-AF65-F5344CB8AC3E}">
        <p14:creationId xmlns:p14="http://schemas.microsoft.com/office/powerpoint/2010/main" val="14479337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0"/>
          </a:p>
        </p:txBody>
      </p:sp>
      <p:sp>
        <p:nvSpPr>
          <p:cNvPr id="4" name="Slide Number Placeholder 3"/>
          <p:cNvSpPr>
            <a:spLocks noGrp="1"/>
          </p:cNvSpPr>
          <p:nvPr>
            <p:ph type="sldNum" sz="quarter" idx="5"/>
          </p:nvPr>
        </p:nvSpPr>
        <p:spPr/>
        <p:txBody>
          <a:bodyPr/>
          <a:lstStyle/>
          <a:p>
            <a:fld id="{90539BA1-C8B9-420D-AAB6-5BFB8B226F82}" type="slidenum">
              <a:rPr lang="en-US" smtClean="0"/>
              <a:t>19</a:t>
            </a:fld>
            <a:endParaRPr lang="en-US"/>
          </a:p>
        </p:txBody>
      </p:sp>
    </p:spTree>
    <p:extLst>
      <p:ext uri="{BB962C8B-B14F-4D97-AF65-F5344CB8AC3E}">
        <p14:creationId xmlns:p14="http://schemas.microsoft.com/office/powerpoint/2010/main" val="3584020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0"/>
          </a:p>
        </p:txBody>
      </p:sp>
      <p:sp>
        <p:nvSpPr>
          <p:cNvPr id="4" name="Slide Number Placeholder 3"/>
          <p:cNvSpPr>
            <a:spLocks noGrp="1"/>
          </p:cNvSpPr>
          <p:nvPr>
            <p:ph type="sldNum" sz="quarter" idx="5"/>
          </p:nvPr>
        </p:nvSpPr>
        <p:spPr/>
        <p:txBody>
          <a:bodyPr/>
          <a:lstStyle/>
          <a:p>
            <a:fld id="{90539BA1-C8B9-420D-AAB6-5BFB8B226F82}" type="slidenum">
              <a:rPr lang="en-US" smtClean="0"/>
              <a:t>20</a:t>
            </a:fld>
            <a:endParaRPr lang="en-US"/>
          </a:p>
        </p:txBody>
      </p:sp>
    </p:spTree>
    <p:extLst>
      <p:ext uri="{BB962C8B-B14F-4D97-AF65-F5344CB8AC3E}">
        <p14:creationId xmlns:p14="http://schemas.microsoft.com/office/powerpoint/2010/main" val="38832281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0"/>
          </a:p>
        </p:txBody>
      </p:sp>
      <p:sp>
        <p:nvSpPr>
          <p:cNvPr id="4" name="Slide Number Placeholder 3"/>
          <p:cNvSpPr>
            <a:spLocks noGrp="1"/>
          </p:cNvSpPr>
          <p:nvPr>
            <p:ph type="sldNum" sz="quarter" idx="5"/>
          </p:nvPr>
        </p:nvSpPr>
        <p:spPr/>
        <p:txBody>
          <a:bodyPr/>
          <a:lstStyle/>
          <a:p>
            <a:fld id="{90539BA1-C8B9-420D-AAB6-5BFB8B226F82}" type="slidenum">
              <a:rPr lang="en-US" smtClean="0"/>
              <a:t>21</a:t>
            </a:fld>
            <a:endParaRPr lang="en-US"/>
          </a:p>
        </p:txBody>
      </p:sp>
    </p:spTree>
    <p:extLst>
      <p:ext uri="{BB962C8B-B14F-4D97-AF65-F5344CB8AC3E}">
        <p14:creationId xmlns:p14="http://schemas.microsoft.com/office/powerpoint/2010/main" val="33881733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0"/>
          </a:p>
        </p:txBody>
      </p:sp>
      <p:sp>
        <p:nvSpPr>
          <p:cNvPr id="4" name="Slide Number Placeholder 3"/>
          <p:cNvSpPr>
            <a:spLocks noGrp="1"/>
          </p:cNvSpPr>
          <p:nvPr>
            <p:ph type="sldNum" sz="quarter" idx="5"/>
          </p:nvPr>
        </p:nvSpPr>
        <p:spPr/>
        <p:txBody>
          <a:bodyPr/>
          <a:lstStyle/>
          <a:p>
            <a:fld id="{90539BA1-C8B9-420D-AAB6-5BFB8B226F82}" type="slidenum">
              <a:rPr lang="en-US" smtClean="0"/>
              <a:t>22</a:t>
            </a:fld>
            <a:endParaRPr lang="en-US"/>
          </a:p>
        </p:txBody>
      </p:sp>
    </p:spTree>
    <p:extLst>
      <p:ext uri="{BB962C8B-B14F-4D97-AF65-F5344CB8AC3E}">
        <p14:creationId xmlns:p14="http://schemas.microsoft.com/office/powerpoint/2010/main" val="37482769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0539BA1-C8B9-420D-AAB6-5BFB8B226F82}" type="slidenum">
              <a:rPr lang="en-US" smtClean="0"/>
              <a:t>5</a:t>
            </a:fld>
            <a:endParaRPr lang="en-US"/>
          </a:p>
        </p:txBody>
      </p:sp>
    </p:spTree>
    <p:extLst>
      <p:ext uri="{BB962C8B-B14F-4D97-AF65-F5344CB8AC3E}">
        <p14:creationId xmlns:p14="http://schemas.microsoft.com/office/powerpoint/2010/main" val="36939706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0"/>
          </a:p>
        </p:txBody>
      </p:sp>
      <p:sp>
        <p:nvSpPr>
          <p:cNvPr id="4" name="Slide Number Placeholder 3"/>
          <p:cNvSpPr>
            <a:spLocks noGrp="1"/>
          </p:cNvSpPr>
          <p:nvPr>
            <p:ph type="sldNum" sz="quarter" idx="5"/>
          </p:nvPr>
        </p:nvSpPr>
        <p:spPr/>
        <p:txBody>
          <a:bodyPr/>
          <a:lstStyle/>
          <a:p>
            <a:fld id="{90539BA1-C8B9-420D-AAB6-5BFB8B226F82}" type="slidenum">
              <a:rPr lang="en-US" smtClean="0"/>
              <a:t>23</a:t>
            </a:fld>
            <a:endParaRPr lang="en-US"/>
          </a:p>
        </p:txBody>
      </p:sp>
    </p:spTree>
    <p:extLst>
      <p:ext uri="{BB962C8B-B14F-4D97-AF65-F5344CB8AC3E}">
        <p14:creationId xmlns:p14="http://schemas.microsoft.com/office/powerpoint/2010/main" val="1159572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GB"/>
          </a:p>
        </p:txBody>
      </p:sp>
      <p:sp>
        <p:nvSpPr>
          <p:cNvPr id="4" name="Slide Number Placeholder 3"/>
          <p:cNvSpPr>
            <a:spLocks noGrp="1"/>
          </p:cNvSpPr>
          <p:nvPr>
            <p:ph type="sldNum" sz="quarter" idx="5"/>
          </p:nvPr>
        </p:nvSpPr>
        <p:spPr/>
        <p:txBody>
          <a:bodyPr/>
          <a:lstStyle/>
          <a:p>
            <a:fld id="{90539BA1-C8B9-420D-AAB6-5BFB8B226F82}" type="slidenum">
              <a:rPr lang="en-US" smtClean="0"/>
              <a:t>24</a:t>
            </a:fld>
            <a:endParaRPr lang="en-US"/>
          </a:p>
        </p:txBody>
      </p:sp>
    </p:spTree>
    <p:extLst>
      <p:ext uri="{BB962C8B-B14F-4D97-AF65-F5344CB8AC3E}">
        <p14:creationId xmlns:p14="http://schemas.microsoft.com/office/powerpoint/2010/main" val="177927376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0"/>
          </a:p>
        </p:txBody>
      </p:sp>
      <p:sp>
        <p:nvSpPr>
          <p:cNvPr id="4" name="Slide Number Placeholder 3"/>
          <p:cNvSpPr>
            <a:spLocks noGrp="1"/>
          </p:cNvSpPr>
          <p:nvPr>
            <p:ph type="sldNum" sz="quarter" idx="5"/>
          </p:nvPr>
        </p:nvSpPr>
        <p:spPr/>
        <p:txBody>
          <a:bodyPr/>
          <a:lstStyle/>
          <a:p>
            <a:fld id="{90539BA1-C8B9-420D-AAB6-5BFB8B226F82}" type="slidenum">
              <a:rPr lang="en-US" smtClean="0"/>
              <a:t>25</a:t>
            </a:fld>
            <a:endParaRPr lang="en-US"/>
          </a:p>
        </p:txBody>
      </p:sp>
    </p:spTree>
    <p:extLst>
      <p:ext uri="{BB962C8B-B14F-4D97-AF65-F5344CB8AC3E}">
        <p14:creationId xmlns:p14="http://schemas.microsoft.com/office/powerpoint/2010/main" val="69845200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0"/>
          </a:p>
        </p:txBody>
      </p:sp>
      <p:sp>
        <p:nvSpPr>
          <p:cNvPr id="4" name="Slide Number Placeholder 3"/>
          <p:cNvSpPr>
            <a:spLocks noGrp="1"/>
          </p:cNvSpPr>
          <p:nvPr>
            <p:ph type="sldNum" sz="quarter" idx="5"/>
          </p:nvPr>
        </p:nvSpPr>
        <p:spPr/>
        <p:txBody>
          <a:bodyPr/>
          <a:lstStyle/>
          <a:p>
            <a:fld id="{90539BA1-C8B9-420D-AAB6-5BFB8B226F82}" type="slidenum">
              <a:rPr lang="en-US" smtClean="0"/>
              <a:t>26</a:t>
            </a:fld>
            <a:endParaRPr lang="en-US"/>
          </a:p>
        </p:txBody>
      </p:sp>
    </p:spTree>
    <p:extLst>
      <p:ext uri="{BB962C8B-B14F-4D97-AF65-F5344CB8AC3E}">
        <p14:creationId xmlns:p14="http://schemas.microsoft.com/office/powerpoint/2010/main" val="85324138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0"/>
          </a:p>
        </p:txBody>
      </p:sp>
      <p:sp>
        <p:nvSpPr>
          <p:cNvPr id="4" name="Slide Number Placeholder 3"/>
          <p:cNvSpPr>
            <a:spLocks noGrp="1"/>
          </p:cNvSpPr>
          <p:nvPr>
            <p:ph type="sldNum" sz="quarter" idx="5"/>
          </p:nvPr>
        </p:nvSpPr>
        <p:spPr/>
        <p:txBody>
          <a:bodyPr/>
          <a:lstStyle/>
          <a:p>
            <a:fld id="{90539BA1-C8B9-420D-AAB6-5BFB8B226F82}" type="slidenum">
              <a:rPr lang="en-US" smtClean="0"/>
              <a:t>27</a:t>
            </a:fld>
            <a:endParaRPr lang="en-US"/>
          </a:p>
        </p:txBody>
      </p:sp>
    </p:spTree>
    <p:extLst>
      <p:ext uri="{BB962C8B-B14F-4D97-AF65-F5344CB8AC3E}">
        <p14:creationId xmlns:p14="http://schemas.microsoft.com/office/powerpoint/2010/main" val="145076121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0"/>
          </a:p>
        </p:txBody>
      </p:sp>
      <p:sp>
        <p:nvSpPr>
          <p:cNvPr id="4" name="Slide Number Placeholder 3"/>
          <p:cNvSpPr>
            <a:spLocks noGrp="1"/>
          </p:cNvSpPr>
          <p:nvPr>
            <p:ph type="sldNum" sz="quarter" idx="5"/>
          </p:nvPr>
        </p:nvSpPr>
        <p:spPr/>
        <p:txBody>
          <a:bodyPr/>
          <a:lstStyle/>
          <a:p>
            <a:fld id="{90539BA1-C8B9-420D-AAB6-5BFB8B226F82}" type="slidenum">
              <a:rPr lang="en-US" smtClean="0"/>
              <a:t>28</a:t>
            </a:fld>
            <a:endParaRPr lang="en-US"/>
          </a:p>
        </p:txBody>
      </p:sp>
    </p:spTree>
    <p:extLst>
      <p:ext uri="{BB962C8B-B14F-4D97-AF65-F5344CB8AC3E}">
        <p14:creationId xmlns:p14="http://schemas.microsoft.com/office/powerpoint/2010/main" val="129916403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0"/>
          </a:p>
        </p:txBody>
      </p:sp>
      <p:sp>
        <p:nvSpPr>
          <p:cNvPr id="4" name="Slide Number Placeholder 3"/>
          <p:cNvSpPr>
            <a:spLocks noGrp="1"/>
          </p:cNvSpPr>
          <p:nvPr>
            <p:ph type="sldNum" sz="quarter" idx="5"/>
          </p:nvPr>
        </p:nvSpPr>
        <p:spPr/>
        <p:txBody>
          <a:bodyPr/>
          <a:lstStyle/>
          <a:p>
            <a:fld id="{90539BA1-C8B9-420D-AAB6-5BFB8B226F82}" type="slidenum">
              <a:rPr lang="en-US" smtClean="0"/>
              <a:t>29</a:t>
            </a:fld>
            <a:endParaRPr lang="en-US"/>
          </a:p>
        </p:txBody>
      </p:sp>
    </p:spTree>
    <p:extLst>
      <p:ext uri="{BB962C8B-B14F-4D97-AF65-F5344CB8AC3E}">
        <p14:creationId xmlns:p14="http://schemas.microsoft.com/office/powerpoint/2010/main" val="167212685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0"/>
          </a:p>
        </p:txBody>
      </p:sp>
      <p:sp>
        <p:nvSpPr>
          <p:cNvPr id="4" name="Slide Number Placeholder 3"/>
          <p:cNvSpPr>
            <a:spLocks noGrp="1"/>
          </p:cNvSpPr>
          <p:nvPr>
            <p:ph type="sldNum" sz="quarter" idx="5"/>
          </p:nvPr>
        </p:nvSpPr>
        <p:spPr/>
        <p:txBody>
          <a:bodyPr/>
          <a:lstStyle/>
          <a:p>
            <a:fld id="{90539BA1-C8B9-420D-AAB6-5BFB8B226F82}" type="slidenum">
              <a:rPr lang="en-US" smtClean="0"/>
              <a:t>30</a:t>
            </a:fld>
            <a:endParaRPr lang="en-US"/>
          </a:p>
        </p:txBody>
      </p:sp>
    </p:spTree>
    <p:extLst>
      <p:ext uri="{BB962C8B-B14F-4D97-AF65-F5344CB8AC3E}">
        <p14:creationId xmlns:p14="http://schemas.microsoft.com/office/powerpoint/2010/main" val="3137686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0"/>
          </a:p>
        </p:txBody>
      </p:sp>
      <p:sp>
        <p:nvSpPr>
          <p:cNvPr id="4" name="Slide Number Placeholder 3"/>
          <p:cNvSpPr>
            <a:spLocks noGrp="1"/>
          </p:cNvSpPr>
          <p:nvPr>
            <p:ph type="sldNum" sz="quarter" idx="5"/>
          </p:nvPr>
        </p:nvSpPr>
        <p:spPr/>
        <p:txBody>
          <a:bodyPr/>
          <a:lstStyle/>
          <a:p>
            <a:fld id="{90539BA1-C8B9-420D-AAB6-5BFB8B226F82}" type="slidenum">
              <a:rPr lang="en-US" smtClean="0"/>
              <a:t>31</a:t>
            </a:fld>
            <a:endParaRPr lang="en-US"/>
          </a:p>
        </p:txBody>
      </p:sp>
    </p:spTree>
    <p:extLst>
      <p:ext uri="{BB962C8B-B14F-4D97-AF65-F5344CB8AC3E}">
        <p14:creationId xmlns:p14="http://schemas.microsoft.com/office/powerpoint/2010/main" val="52981466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0"/>
          </a:p>
        </p:txBody>
      </p:sp>
      <p:sp>
        <p:nvSpPr>
          <p:cNvPr id="4" name="Slide Number Placeholder 3"/>
          <p:cNvSpPr>
            <a:spLocks noGrp="1"/>
          </p:cNvSpPr>
          <p:nvPr>
            <p:ph type="sldNum" sz="quarter" idx="5"/>
          </p:nvPr>
        </p:nvSpPr>
        <p:spPr/>
        <p:txBody>
          <a:bodyPr/>
          <a:lstStyle/>
          <a:p>
            <a:fld id="{90539BA1-C8B9-420D-AAB6-5BFB8B226F82}" type="slidenum">
              <a:rPr lang="en-US" smtClean="0"/>
              <a:t>32</a:t>
            </a:fld>
            <a:endParaRPr lang="en-US"/>
          </a:p>
        </p:txBody>
      </p:sp>
    </p:spTree>
    <p:extLst>
      <p:ext uri="{BB962C8B-B14F-4D97-AF65-F5344CB8AC3E}">
        <p14:creationId xmlns:p14="http://schemas.microsoft.com/office/powerpoint/2010/main" val="41108703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GB"/>
          </a:p>
        </p:txBody>
      </p:sp>
      <p:sp>
        <p:nvSpPr>
          <p:cNvPr id="4" name="Slide Number Placeholder 3"/>
          <p:cNvSpPr>
            <a:spLocks noGrp="1"/>
          </p:cNvSpPr>
          <p:nvPr>
            <p:ph type="sldNum" sz="quarter" idx="5"/>
          </p:nvPr>
        </p:nvSpPr>
        <p:spPr/>
        <p:txBody>
          <a:bodyPr/>
          <a:lstStyle/>
          <a:p>
            <a:fld id="{90539BA1-C8B9-420D-AAB6-5BFB8B226F82}" type="slidenum">
              <a:rPr lang="en-US" smtClean="0"/>
              <a:t>6</a:t>
            </a:fld>
            <a:endParaRPr lang="en-US"/>
          </a:p>
        </p:txBody>
      </p:sp>
    </p:spTree>
    <p:extLst>
      <p:ext uri="{BB962C8B-B14F-4D97-AF65-F5344CB8AC3E}">
        <p14:creationId xmlns:p14="http://schemas.microsoft.com/office/powerpoint/2010/main" val="346086456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GB"/>
          </a:p>
        </p:txBody>
      </p:sp>
      <p:sp>
        <p:nvSpPr>
          <p:cNvPr id="4" name="Slide Number Placeholder 3"/>
          <p:cNvSpPr>
            <a:spLocks noGrp="1"/>
          </p:cNvSpPr>
          <p:nvPr>
            <p:ph type="sldNum" sz="quarter" idx="5"/>
          </p:nvPr>
        </p:nvSpPr>
        <p:spPr/>
        <p:txBody>
          <a:bodyPr/>
          <a:lstStyle/>
          <a:p>
            <a:fld id="{90539BA1-C8B9-420D-AAB6-5BFB8B226F82}" type="slidenum">
              <a:rPr lang="en-US" smtClean="0"/>
              <a:t>33</a:t>
            </a:fld>
            <a:endParaRPr lang="en-US"/>
          </a:p>
        </p:txBody>
      </p:sp>
    </p:spTree>
    <p:extLst>
      <p:ext uri="{BB962C8B-B14F-4D97-AF65-F5344CB8AC3E}">
        <p14:creationId xmlns:p14="http://schemas.microsoft.com/office/powerpoint/2010/main" val="144292590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GB" sz="1800" b="0" i="0" u="none" strike="noStrike" baseline="0">
              <a:solidFill>
                <a:srgbClr val="000000"/>
              </a:solidFill>
              <a:latin typeface="Avenir Book"/>
            </a:endParaRPr>
          </a:p>
          <a:p>
            <a:r>
              <a:rPr lang="en-GB" sz="1800" b="0" i="0" u="none" strike="noStrike" baseline="0">
                <a:solidFill>
                  <a:srgbClr val="211D1E"/>
                </a:solidFill>
                <a:latin typeface="Avenir Book"/>
              </a:rPr>
              <a:t>At the beginning of this section, facilitators welcome participants before engaging them in an interactive activity to recap key learning points from the previous day. </a:t>
            </a:r>
          </a:p>
          <a:p>
            <a:r>
              <a:rPr lang="en-GB" sz="1800" b="0" i="0" u="none" strike="noStrike" baseline="0">
                <a:solidFill>
                  <a:srgbClr val="211D1E"/>
                </a:solidFill>
                <a:latin typeface="Avenir Book"/>
              </a:rPr>
              <a:t>See manual for examples of activities that can be done for this purpose.</a:t>
            </a:r>
            <a:endParaRPr lang="en-GB"/>
          </a:p>
        </p:txBody>
      </p:sp>
      <p:sp>
        <p:nvSpPr>
          <p:cNvPr id="4" name="Slide Number Placeholder 3"/>
          <p:cNvSpPr>
            <a:spLocks noGrp="1"/>
          </p:cNvSpPr>
          <p:nvPr>
            <p:ph type="sldNum" sz="quarter" idx="5"/>
          </p:nvPr>
        </p:nvSpPr>
        <p:spPr/>
        <p:txBody>
          <a:bodyPr/>
          <a:lstStyle/>
          <a:p>
            <a:fld id="{90539BA1-C8B9-420D-AAB6-5BFB8B226F82}" type="slidenum">
              <a:rPr lang="en-US" smtClean="0"/>
              <a:t>34</a:t>
            </a:fld>
            <a:endParaRPr lang="en-US"/>
          </a:p>
        </p:txBody>
      </p:sp>
    </p:spTree>
    <p:extLst>
      <p:ext uri="{BB962C8B-B14F-4D97-AF65-F5344CB8AC3E}">
        <p14:creationId xmlns:p14="http://schemas.microsoft.com/office/powerpoint/2010/main" val="137498965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GB"/>
          </a:p>
        </p:txBody>
      </p:sp>
      <p:sp>
        <p:nvSpPr>
          <p:cNvPr id="4" name="Slide Number Placeholder 3"/>
          <p:cNvSpPr>
            <a:spLocks noGrp="1"/>
          </p:cNvSpPr>
          <p:nvPr>
            <p:ph type="sldNum" sz="quarter" idx="5"/>
          </p:nvPr>
        </p:nvSpPr>
        <p:spPr/>
        <p:txBody>
          <a:bodyPr/>
          <a:lstStyle/>
          <a:p>
            <a:fld id="{90539BA1-C8B9-420D-AAB6-5BFB8B226F82}" type="slidenum">
              <a:rPr lang="en-US" smtClean="0"/>
              <a:t>35</a:t>
            </a:fld>
            <a:endParaRPr lang="en-US"/>
          </a:p>
        </p:txBody>
      </p:sp>
    </p:spTree>
    <p:extLst>
      <p:ext uri="{BB962C8B-B14F-4D97-AF65-F5344CB8AC3E}">
        <p14:creationId xmlns:p14="http://schemas.microsoft.com/office/powerpoint/2010/main" val="39692498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0539BA1-C8B9-420D-AAB6-5BFB8B226F82}" type="slidenum">
              <a:rPr lang="en-US" smtClean="0"/>
              <a:t>36</a:t>
            </a:fld>
            <a:endParaRPr lang="en-US"/>
          </a:p>
        </p:txBody>
      </p:sp>
    </p:spTree>
    <p:extLst>
      <p:ext uri="{BB962C8B-B14F-4D97-AF65-F5344CB8AC3E}">
        <p14:creationId xmlns:p14="http://schemas.microsoft.com/office/powerpoint/2010/main" val="314425866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0"/>
          </a:p>
        </p:txBody>
      </p:sp>
      <p:sp>
        <p:nvSpPr>
          <p:cNvPr id="4" name="Slide Number Placeholder 3"/>
          <p:cNvSpPr>
            <a:spLocks noGrp="1"/>
          </p:cNvSpPr>
          <p:nvPr>
            <p:ph type="sldNum" sz="quarter" idx="5"/>
          </p:nvPr>
        </p:nvSpPr>
        <p:spPr/>
        <p:txBody>
          <a:bodyPr/>
          <a:lstStyle/>
          <a:p>
            <a:fld id="{90539BA1-C8B9-420D-AAB6-5BFB8B226F82}" type="slidenum">
              <a:rPr lang="en-US" smtClean="0"/>
              <a:t>37</a:t>
            </a:fld>
            <a:endParaRPr lang="en-US"/>
          </a:p>
        </p:txBody>
      </p:sp>
    </p:spTree>
    <p:extLst>
      <p:ext uri="{BB962C8B-B14F-4D97-AF65-F5344CB8AC3E}">
        <p14:creationId xmlns:p14="http://schemas.microsoft.com/office/powerpoint/2010/main" val="215293685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b="0"/>
              <a:t>If you don’t consider accessibility, you will exclude some of your audience. You don’t want anybody to struggle to understand the message you are trying to convey.</a:t>
            </a:r>
          </a:p>
          <a:p>
            <a:pPr marL="171450" indent="-171450">
              <a:buFont typeface="Arial" panose="020B0604020202020204" pitchFamily="34" charset="0"/>
              <a:buChar char="•"/>
            </a:pPr>
            <a:r>
              <a:rPr lang="en-GB" b="0"/>
              <a:t>The image in this slides shows how people can be affected by permanent, temporary and situational impairments (describe image)</a:t>
            </a:r>
          </a:p>
          <a:p>
            <a:endParaRPr lang="en-GB"/>
          </a:p>
        </p:txBody>
      </p:sp>
      <p:sp>
        <p:nvSpPr>
          <p:cNvPr id="4" name="Slide Number Placeholder 3"/>
          <p:cNvSpPr>
            <a:spLocks noGrp="1"/>
          </p:cNvSpPr>
          <p:nvPr>
            <p:ph type="sldNum" sz="quarter" idx="5"/>
          </p:nvPr>
        </p:nvSpPr>
        <p:spPr/>
        <p:txBody>
          <a:bodyPr/>
          <a:lstStyle/>
          <a:p>
            <a:fld id="{90539BA1-C8B9-420D-AAB6-5BFB8B226F82}" type="slidenum">
              <a:rPr lang="en-US" smtClean="0"/>
              <a:t>38</a:t>
            </a:fld>
            <a:endParaRPr lang="en-US"/>
          </a:p>
        </p:txBody>
      </p:sp>
    </p:spTree>
    <p:extLst>
      <p:ext uri="{BB962C8B-B14F-4D97-AF65-F5344CB8AC3E}">
        <p14:creationId xmlns:p14="http://schemas.microsoft.com/office/powerpoint/2010/main" val="44589692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800" b="0" i="0" u="none" strike="noStrike" baseline="0">
              <a:solidFill>
                <a:srgbClr val="211D1E"/>
              </a:solidFill>
              <a:latin typeface="Avenir Book"/>
            </a:endParaRPr>
          </a:p>
        </p:txBody>
      </p:sp>
      <p:sp>
        <p:nvSpPr>
          <p:cNvPr id="4" name="Slide Number Placeholder 3"/>
          <p:cNvSpPr>
            <a:spLocks noGrp="1"/>
          </p:cNvSpPr>
          <p:nvPr>
            <p:ph type="sldNum" sz="quarter" idx="5"/>
          </p:nvPr>
        </p:nvSpPr>
        <p:spPr/>
        <p:txBody>
          <a:bodyPr/>
          <a:lstStyle/>
          <a:p>
            <a:fld id="{90539BA1-C8B9-420D-AAB6-5BFB8B226F82}" type="slidenum">
              <a:rPr lang="en-US" smtClean="0"/>
              <a:t>39</a:t>
            </a:fld>
            <a:endParaRPr lang="en-US"/>
          </a:p>
        </p:txBody>
      </p:sp>
    </p:spTree>
    <p:extLst>
      <p:ext uri="{BB962C8B-B14F-4D97-AF65-F5344CB8AC3E}">
        <p14:creationId xmlns:p14="http://schemas.microsoft.com/office/powerpoint/2010/main" val="136445430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800" b="0" i="0" u="none" strike="noStrike" baseline="0">
              <a:solidFill>
                <a:srgbClr val="211D1E"/>
              </a:solidFill>
              <a:latin typeface="Avenir Book"/>
            </a:endParaRPr>
          </a:p>
        </p:txBody>
      </p:sp>
      <p:sp>
        <p:nvSpPr>
          <p:cNvPr id="4" name="Slide Number Placeholder 3"/>
          <p:cNvSpPr>
            <a:spLocks noGrp="1"/>
          </p:cNvSpPr>
          <p:nvPr>
            <p:ph type="sldNum" sz="quarter" idx="5"/>
          </p:nvPr>
        </p:nvSpPr>
        <p:spPr/>
        <p:txBody>
          <a:bodyPr/>
          <a:lstStyle/>
          <a:p>
            <a:fld id="{90539BA1-C8B9-420D-AAB6-5BFB8B226F82}" type="slidenum">
              <a:rPr lang="en-US" smtClean="0"/>
              <a:t>40</a:t>
            </a:fld>
            <a:endParaRPr lang="en-US"/>
          </a:p>
        </p:txBody>
      </p:sp>
    </p:spTree>
    <p:extLst>
      <p:ext uri="{BB962C8B-B14F-4D97-AF65-F5344CB8AC3E}">
        <p14:creationId xmlns:p14="http://schemas.microsoft.com/office/powerpoint/2010/main" val="188865482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GB"/>
          </a:p>
        </p:txBody>
      </p:sp>
      <p:sp>
        <p:nvSpPr>
          <p:cNvPr id="4" name="Slide Number Placeholder 3"/>
          <p:cNvSpPr>
            <a:spLocks noGrp="1"/>
          </p:cNvSpPr>
          <p:nvPr>
            <p:ph type="sldNum" sz="quarter" idx="5"/>
          </p:nvPr>
        </p:nvSpPr>
        <p:spPr/>
        <p:txBody>
          <a:bodyPr/>
          <a:lstStyle/>
          <a:p>
            <a:fld id="{90539BA1-C8B9-420D-AAB6-5BFB8B226F82}" type="slidenum">
              <a:rPr lang="en-US" smtClean="0"/>
              <a:t>41</a:t>
            </a:fld>
            <a:endParaRPr lang="en-US"/>
          </a:p>
        </p:txBody>
      </p:sp>
    </p:spTree>
    <p:extLst>
      <p:ext uri="{BB962C8B-B14F-4D97-AF65-F5344CB8AC3E}">
        <p14:creationId xmlns:p14="http://schemas.microsoft.com/office/powerpoint/2010/main" val="375040227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0539BA1-C8B9-420D-AAB6-5BFB8B226F82}" type="slidenum">
              <a:rPr lang="en-US" smtClean="0"/>
              <a:t>42</a:t>
            </a:fld>
            <a:endParaRPr lang="en-US"/>
          </a:p>
        </p:txBody>
      </p:sp>
    </p:spTree>
    <p:extLst>
      <p:ext uri="{BB962C8B-B14F-4D97-AF65-F5344CB8AC3E}">
        <p14:creationId xmlns:p14="http://schemas.microsoft.com/office/powerpoint/2010/main" val="4564129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0"/>
          </a:p>
        </p:txBody>
      </p:sp>
      <p:sp>
        <p:nvSpPr>
          <p:cNvPr id="4" name="Slide Number Placeholder 3"/>
          <p:cNvSpPr>
            <a:spLocks noGrp="1"/>
          </p:cNvSpPr>
          <p:nvPr>
            <p:ph type="sldNum" sz="quarter" idx="5"/>
          </p:nvPr>
        </p:nvSpPr>
        <p:spPr/>
        <p:txBody>
          <a:bodyPr/>
          <a:lstStyle/>
          <a:p>
            <a:fld id="{90539BA1-C8B9-420D-AAB6-5BFB8B226F82}" type="slidenum">
              <a:rPr lang="en-US" smtClean="0"/>
              <a:t>7</a:t>
            </a:fld>
            <a:endParaRPr lang="en-US"/>
          </a:p>
        </p:txBody>
      </p:sp>
    </p:spTree>
    <p:extLst>
      <p:ext uri="{BB962C8B-B14F-4D97-AF65-F5344CB8AC3E}">
        <p14:creationId xmlns:p14="http://schemas.microsoft.com/office/powerpoint/2010/main" val="359792287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0539BA1-C8B9-420D-AAB6-5BFB8B226F82}" type="slidenum">
              <a:rPr lang="en-US" smtClean="0"/>
              <a:t>43</a:t>
            </a:fld>
            <a:endParaRPr lang="en-US"/>
          </a:p>
        </p:txBody>
      </p:sp>
    </p:spTree>
    <p:extLst>
      <p:ext uri="{BB962C8B-B14F-4D97-AF65-F5344CB8AC3E}">
        <p14:creationId xmlns:p14="http://schemas.microsoft.com/office/powerpoint/2010/main" val="227467864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GB" sz="8800"/>
          </a:p>
        </p:txBody>
      </p:sp>
      <p:sp>
        <p:nvSpPr>
          <p:cNvPr id="4" name="Slide Number Placeholder 3"/>
          <p:cNvSpPr>
            <a:spLocks noGrp="1"/>
          </p:cNvSpPr>
          <p:nvPr>
            <p:ph type="sldNum" sz="quarter" idx="5"/>
          </p:nvPr>
        </p:nvSpPr>
        <p:spPr/>
        <p:txBody>
          <a:bodyPr/>
          <a:lstStyle/>
          <a:p>
            <a:fld id="{90539BA1-C8B9-420D-AAB6-5BFB8B226F82}" type="slidenum">
              <a:rPr lang="en-US" smtClean="0"/>
              <a:t>44</a:t>
            </a:fld>
            <a:endParaRPr lang="en-US"/>
          </a:p>
        </p:txBody>
      </p:sp>
    </p:spTree>
    <p:extLst>
      <p:ext uri="{BB962C8B-B14F-4D97-AF65-F5344CB8AC3E}">
        <p14:creationId xmlns:p14="http://schemas.microsoft.com/office/powerpoint/2010/main" val="39001627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GB" sz="8800"/>
          </a:p>
        </p:txBody>
      </p:sp>
      <p:sp>
        <p:nvSpPr>
          <p:cNvPr id="4" name="Slide Number Placeholder 3"/>
          <p:cNvSpPr>
            <a:spLocks noGrp="1"/>
          </p:cNvSpPr>
          <p:nvPr>
            <p:ph type="sldNum" sz="quarter" idx="5"/>
          </p:nvPr>
        </p:nvSpPr>
        <p:spPr/>
        <p:txBody>
          <a:bodyPr/>
          <a:lstStyle/>
          <a:p>
            <a:fld id="{90539BA1-C8B9-420D-AAB6-5BFB8B226F82}" type="slidenum">
              <a:rPr lang="en-US" smtClean="0"/>
              <a:t>45</a:t>
            </a:fld>
            <a:endParaRPr lang="en-US"/>
          </a:p>
        </p:txBody>
      </p:sp>
    </p:spTree>
    <p:extLst>
      <p:ext uri="{BB962C8B-B14F-4D97-AF65-F5344CB8AC3E}">
        <p14:creationId xmlns:p14="http://schemas.microsoft.com/office/powerpoint/2010/main" val="229889292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GB" sz="4400"/>
          </a:p>
        </p:txBody>
      </p:sp>
      <p:sp>
        <p:nvSpPr>
          <p:cNvPr id="4" name="Slide Number Placeholder 3"/>
          <p:cNvSpPr>
            <a:spLocks noGrp="1"/>
          </p:cNvSpPr>
          <p:nvPr>
            <p:ph type="sldNum" sz="quarter" idx="5"/>
          </p:nvPr>
        </p:nvSpPr>
        <p:spPr/>
        <p:txBody>
          <a:bodyPr/>
          <a:lstStyle/>
          <a:p>
            <a:fld id="{90539BA1-C8B9-420D-AAB6-5BFB8B226F82}" type="slidenum">
              <a:rPr lang="en-US" smtClean="0"/>
              <a:t>46</a:t>
            </a:fld>
            <a:endParaRPr lang="en-US"/>
          </a:p>
        </p:txBody>
      </p:sp>
    </p:spTree>
    <p:extLst>
      <p:ext uri="{BB962C8B-B14F-4D97-AF65-F5344CB8AC3E}">
        <p14:creationId xmlns:p14="http://schemas.microsoft.com/office/powerpoint/2010/main" val="379928454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GB" sz="4400"/>
          </a:p>
        </p:txBody>
      </p:sp>
      <p:sp>
        <p:nvSpPr>
          <p:cNvPr id="4" name="Slide Number Placeholder 3"/>
          <p:cNvSpPr>
            <a:spLocks noGrp="1"/>
          </p:cNvSpPr>
          <p:nvPr>
            <p:ph type="sldNum" sz="quarter" idx="5"/>
          </p:nvPr>
        </p:nvSpPr>
        <p:spPr/>
        <p:txBody>
          <a:bodyPr/>
          <a:lstStyle/>
          <a:p>
            <a:fld id="{90539BA1-C8B9-420D-AAB6-5BFB8B226F82}" type="slidenum">
              <a:rPr lang="en-US" smtClean="0"/>
              <a:t>47</a:t>
            </a:fld>
            <a:endParaRPr lang="en-US"/>
          </a:p>
        </p:txBody>
      </p:sp>
    </p:spTree>
    <p:extLst>
      <p:ext uri="{BB962C8B-B14F-4D97-AF65-F5344CB8AC3E}">
        <p14:creationId xmlns:p14="http://schemas.microsoft.com/office/powerpoint/2010/main" val="294592326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800" b="0"/>
          </a:p>
        </p:txBody>
      </p:sp>
      <p:sp>
        <p:nvSpPr>
          <p:cNvPr id="4" name="Slide Number Placeholder 3"/>
          <p:cNvSpPr>
            <a:spLocks noGrp="1"/>
          </p:cNvSpPr>
          <p:nvPr>
            <p:ph type="sldNum" sz="quarter" idx="5"/>
          </p:nvPr>
        </p:nvSpPr>
        <p:spPr/>
        <p:txBody>
          <a:bodyPr/>
          <a:lstStyle/>
          <a:p>
            <a:fld id="{90539BA1-C8B9-420D-AAB6-5BFB8B226F82}" type="slidenum">
              <a:rPr lang="en-US" smtClean="0"/>
              <a:t>48</a:t>
            </a:fld>
            <a:endParaRPr lang="en-US"/>
          </a:p>
        </p:txBody>
      </p:sp>
    </p:spTree>
    <p:extLst>
      <p:ext uri="{BB962C8B-B14F-4D97-AF65-F5344CB8AC3E}">
        <p14:creationId xmlns:p14="http://schemas.microsoft.com/office/powerpoint/2010/main" val="168475704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GB" sz="1800"/>
          </a:p>
        </p:txBody>
      </p:sp>
      <p:sp>
        <p:nvSpPr>
          <p:cNvPr id="4" name="Slide Number Placeholder 3"/>
          <p:cNvSpPr>
            <a:spLocks noGrp="1"/>
          </p:cNvSpPr>
          <p:nvPr>
            <p:ph type="sldNum" sz="quarter" idx="5"/>
          </p:nvPr>
        </p:nvSpPr>
        <p:spPr/>
        <p:txBody>
          <a:bodyPr/>
          <a:lstStyle/>
          <a:p>
            <a:fld id="{90539BA1-C8B9-420D-AAB6-5BFB8B226F82}" type="slidenum">
              <a:rPr lang="en-US" smtClean="0"/>
              <a:t>49</a:t>
            </a:fld>
            <a:endParaRPr lang="en-US"/>
          </a:p>
        </p:txBody>
      </p:sp>
    </p:spTree>
    <p:extLst>
      <p:ext uri="{BB962C8B-B14F-4D97-AF65-F5344CB8AC3E}">
        <p14:creationId xmlns:p14="http://schemas.microsoft.com/office/powerpoint/2010/main" val="247805868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GB" sz="1800"/>
          </a:p>
        </p:txBody>
      </p:sp>
      <p:sp>
        <p:nvSpPr>
          <p:cNvPr id="4" name="Slide Number Placeholder 3"/>
          <p:cNvSpPr>
            <a:spLocks noGrp="1"/>
          </p:cNvSpPr>
          <p:nvPr>
            <p:ph type="sldNum" sz="quarter" idx="5"/>
          </p:nvPr>
        </p:nvSpPr>
        <p:spPr/>
        <p:txBody>
          <a:bodyPr/>
          <a:lstStyle/>
          <a:p>
            <a:fld id="{90539BA1-C8B9-420D-AAB6-5BFB8B226F82}" type="slidenum">
              <a:rPr lang="en-US" smtClean="0"/>
              <a:t>50</a:t>
            </a:fld>
            <a:endParaRPr lang="en-US"/>
          </a:p>
        </p:txBody>
      </p:sp>
    </p:spTree>
    <p:extLst>
      <p:ext uri="{BB962C8B-B14F-4D97-AF65-F5344CB8AC3E}">
        <p14:creationId xmlns:p14="http://schemas.microsoft.com/office/powerpoint/2010/main" val="294791312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GB" sz="1800"/>
          </a:p>
        </p:txBody>
      </p:sp>
      <p:sp>
        <p:nvSpPr>
          <p:cNvPr id="4" name="Slide Number Placeholder 3"/>
          <p:cNvSpPr>
            <a:spLocks noGrp="1"/>
          </p:cNvSpPr>
          <p:nvPr>
            <p:ph type="sldNum" sz="quarter" idx="5"/>
          </p:nvPr>
        </p:nvSpPr>
        <p:spPr/>
        <p:txBody>
          <a:bodyPr/>
          <a:lstStyle/>
          <a:p>
            <a:fld id="{90539BA1-C8B9-420D-AAB6-5BFB8B226F82}" type="slidenum">
              <a:rPr lang="en-US" smtClean="0"/>
              <a:t>51</a:t>
            </a:fld>
            <a:endParaRPr lang="en-US"/>
          </a:p>
        </p:txBody>
      </p:sp>
    </p:spTree>
    <p:extLst>
      <p:ext uri="{BB962C8B-B14F-4D97-AF65-F5344CB8AC3E}">
        <p14:creationId xmlns:p14="http://schemas.microsoft.com/office/powerpoint/2010/main" val="74035455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GB" sz="1800"/>
          </a:p>
        </p:txBody>
      </p:sp>
      <p:sp>
        <p:nvSpPr>
          <p:cNvPr id="4" name="Slide Number Placeholder 3"/>
          <p:cNvSpPr>
            <a:spLocks noGrp="1"/>
          </p:cNvSpPr>
          <p:nvPr>
            <p:ph type="sldNum" sz="quarter" idx="5"/>
          </p:nvPr>
        </p:nvSpPr>
        <p:spPr/>
        <p:txBody>
          <a:bodyPr/>
          <a:lstStyle/>
          <a:p>
            <a:fld id="{90539BA1-C8B9-420D-AAB6-5BFB8B226F82}" type="slidenum">
              <a:rPr lang="en-US" smtClean="0"/>
              <a:t>52</a:t>
            </a:fld>
            <a:endParaRPr lang="en-US"/>
          </a:p>
        </p:txBody>
      </p:sp>
    </p:spTree>
    <p:extLst>
      <p:ext uri="{BB962C8B-B14F-4D97-AF65-F5344CB8AC3E}">
        <p14:creationId xmlns:p14="http://schemas.microsoft.com/office/powerpoint/2010/main" val="8468070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0"/>
          </a:p>
        </p:txBody>
      </p:sp>
      <p:sp>
        <p:nvSpPr>
          <p:cNvPr id="4" name="Slide Number Placeholder 3"/>
          <p:cNvSpPr>
            <a:spLocks noGrp="1"/>
          </p:cNvSpPr>
          <p:nvPr>
            <p:ph type="sldNum" sz="quarter" idx="5"/>
          </p:nvPr>
        </p:nvSpPr>
        <p:spPr/>
        <p:txBody>
          <a:bodyPr/>
          <a:lstStyle/>
          <a:p>
            <a:fld id="{90539BA1-C8B9-420D-AAB6-5BFB8B226F82}" type="slidenum">
              <a:rPr lang="en-US" smtClean="0"/>
              <a:t>8</a:t>
            </a:fld>
            <a:endParaRPr lang="en-US"/>
          </a:p>
        </p:txBody>
      </p:sp>
    </p:spTree>
    <p:extLst>
      <p:ext uri="{BB962C8B-B14F-4D97-AF65-F5344CB8AC3E}">
        <p14:creationId xmlns:p14="http://schemas.microsoft.com/office/powerpoint/2010/main" val="77280870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0539BA1-C8B9-420D-AAB6-5BFB8B226F82}" type="slidenum">
              <a:rPr lang="en-US" smtClean="0"/>
              <a:t>53</a:t>
            </a:fld>
            <a:endParaRPr lang="en-US"/>
          </a:p>
        </p:txBody>
      </p:sp>
    </p:spTree>
    <p:extLst>
      <p:ext uri="{BB962C8B-B14F-4D97-AF65-F5344CB8AC3E}">
        <p14:creationId xmlns:p14="http://schemas.microsoft.com/office/powerpoint/2010/main" val="105247569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800" b="0" i="0" u="none" strike="noStrike" baseline="0">
              <a:solidFill>
                <a:srgbClr val="211D1E"/>
              </a:solidFill>
              <a:latin typeface="Avenir Book"/>
            </a:endParaRPr>
          </a:p>
        </p:txBody>
      </p:sp>
      <p:sp>
        <p:nvSpPr>
          <p:cNvPr id="4" name="Slide Number Placeholder 3"/>
          <p:cNvSpPr>
            <a:spLocks noGrp="1"/>
          </p:cNvSpPr>
          <p:nvPr>
            <p:ph type="sldNum" sz="quarter" idx="5"/>
          </p:nvPr>
        </p:nvSpPr>
        <p:spPr/>
        <p:txBody>
          <a:bodyPr/>
          <a:lstStyle/>
          <a:p>
            <a:fld id="{90539BA1-C8B9-420D-AAB6-5BFB8B226F82}" type="slidenum">
              <a:rPr lang="en-US" smtClean="0"/>
              <a:t>54</a:t>
            </a:fld>
            <a:endParaRPr lang="en-US"/>
          </a:p>
        </p:txBody>
      </p:sp>
    </p:spTree>
    <p:extLst>
      <p:ext uri="{BB962C8B-B14F-4D97-AF65-F5344CB8AC3E}">
        <p14:creationId xmlns:p14="http://schemas.microsoft.com/office/powerpoint/2010/main" val="152333020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GB"/>
          </a:p>
        </p:txBody>
      </p:sp>
      <p:sp>
        <p:nvSpPr>
          <p:cNvPr id="4" name="Slide Number Placeholder 3"/>
          <p:cNvSpPr>
            <a:spLocks noGrp="1"/>
          </p:cNvSpPr>
          <p:nvPr>
            <p:ph type="sldNum" sz="quarter" idx="5"/>
          </p:nvPr>
        </p:nvSpPr>
        <p:spPr/>
        <p:txBody>
          <a:bodyPr/>
          <a:lstStyle/>
          <a:p>
            <a:fld id="{90539BA1-C8B9-420D-AAB6-5BFB8B226F82}" type="slidenum">
              <a:rPr lang="en-US" smtClean="0"/>
              <a:t>55</a:t>
            </a:fld>
            <a:endParaRPr lang="en-US"/>
          </a:p>
        </p:txBody>
      </p:sp>
    </p:spTree>
    <p:extLst>
      <p:ext uri="{BB962C8B-B14F-4D97-AF65-F5344CB8AC3E}">
        <p14:creationId xmlns:p14="http://schemas.microsoft.com/office/powerpoint/2010/main" val="80997375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GB"/>
          </a:p>
        </p:txBody>
      </p:sp>
      <p:sp>
        <p:nvSpPr>
          <p:cNvPr id="4" name="Slide Number Placeholder 3"/>
          <p:cNvSpPr>
            <a:spLocks noGrp="1"/>
          </p:cNvSpPr>
          <p:nvPr>
            <p:ph type="sldNum" sz="quarter" idx="5"/>
          </p:nvPr>
        </p:nvSpPr>
        <p:spPr/>
        <p:txBody>
          <a:bodyPr/>
          <a:lstStyle/>
          <a:p>
            <a:fld id="{90539BA1-C8B9-420D-AAB6-5BFB8B226F82}" type="slidenum">
              <a:rPr lang="en-US" smtClean="0"/>
              <a:t>56</a:t>
            </a:fld>
            <a:endParaRPr lang="en-US"/>
          </a:p>
        </p:txBody>
      </p:sp>
    </p:spTree>
    <p:extLst>
      <p:ext uri="{BB962C8B-B14F-4D97-AF65-F5344CB8AC3E}">
        <p14:creationId xmlns:p14="http://schemas.microsoft.com/office/powerpoint/2010/main" val="93082376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0539BA1-C8B9-420D-AAB6-5BFB8B226F82}" type="slidenum">
              <a:rPr lang="en-US" smtClean="0"/>
              <a:t>57</a:t>
            </a:fld>
            <a:endParaRPr lang="en-US"/>
          </a:p>
        </p:txBody>
      </p:sp>
    </p:spTree>
    <p:extLst>
      <p:ext uri="{BB962C8B-B14F-4D97-AF65-F5344CB8AC3E}">
        <p14:creationId xmlns:p14="http://schemas.microsoft.com/office/powerpoint/2010/main" val="52300655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0539BA1-C8B9-420D-AAB6-5BFB8B226F82}" type="slidenum">
              <a:rPr lang="en-US" smtClean="0"/>
              <a:t>58</a:t>
            </a:fld>
            <a:endParaRPr lang="en-US"/>
          </a:p>
        </p:txBody>
      </p:sp>
    </p:spTree>
    <p:extLst>
      <p:ext uri="{BB962C8B-B14F-4D97-AF65-F5344CB8AC3E}">
        <p14:creationId xmlns:p14="http://schemas.microsoft.com/office/powerpoint/2010/main" val="142659302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GB"/>
          </a:p>
        </p:txBody>
      </p:sp>
      <p:sp>
        <p:nvSpPr>
          <p:cNvPr id="4" name="Slide Number Placeholder 3"/>
          <p:cNvSpPr>
            <a:spLocks noGrp="1"/>
          </p:cNvSpPr>
          <p:nvPr>
            <p:ph type="sldNum" sz="quarter" idx="5"/>
          </p:nvPr>
        </p:nvSpPr>
        <p:spPr/>
        <p:txBody>
          <a:bodyPr/>
          <a:lstStyle/>
          <a:p>
            <a:fld id="{90539BA1-C8B9-420D-AAB6-5BFB8B226F82}" type="slidenum">
              <a:rPr lang="en-US" smtClean="0"/>
              <a:t>59</a:t>
            </a:fld>
            <a:endParaRPr lang="en-US"/>
          </a:p>
        </p:txBody>
      </p:sp>
    </p:spTree>
    <p:extLst>
      <p:ext uri="{BB962C8B-B14F-4D97-AF65-F5344CB8AC3E}">
        <p14:creationId xmlns:p14="http://schemas.microsoft.com/office/powerpoint/2010/main" val="280600469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GB"/>
          </a:p>
        </p:txBody>
      </p:sp>
      <p:sp>
        <p:nvSpPr>
          <p:cNvPr id="4" name="Slide Number Placeholder 3"/>
          <p:cNvSpPr>
            <a:spLocks noGrp="1"/>
          </p:cNvSpPr>
          <p:nvPr>
            <p:ph type="sldNum" sz="quarter" idx="5"/>
          </p:nvPr>
        </p:nvSpPr>
        <p:spPr/>
        <p:txBody>
          <a:bodyPr/>
          <a:lstStyle/>
          <a:p>
            <a:fld id="{90539BA1-C8B9-420D-AAB6-5BFB8B226F82}" type="slidenum">
              <a:rPr lang="en-US" smtClean="0"/>
              <a:t>60</a:t>
            </a:fld>
            <a:endParaRPr lang="en-US"/>
          </a:p>
        </p:txBody>
      </p:sp>
    </p:spTree>
    <p:extLst>
      <p:ext uri="{BB962C8B-B14F-4D97-AF65-F5344CB8AC3E}">
        <p14:creationId xmlns:p14="http://schemas.microsoft.com/office/powerpoint/2010/main" val="124371588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GB"/>
          </a:p>
        </p:txBody>
      </p:sp>
      <p:sp>
        <p:nvSpPr>
          <p:cNvPr id="4" name="Slide Number Placeholder 3"/>
          <p:cNvSpPr>
            <a:spLocks noGrp="1"/>
          </p:cNvSpPr>
          <p:nvPr>
            <p:ph type="sldNum" sz="quarter" idx="5"/>
          </p:nvPr>
        </p:nvSpPr>
        <p:spPr/>
        <p:txBody>
          <a:bodyPr/>
          <a:lstStyle/>
          <a:p>
            <a:fld id="{90539BA1-C8B9-420D-AAB6-5BFB8B226F82}" type="slidenum">
              <a:rPr lang="en-US" smtClean="0"/>
              <a:t>61</a:t>
            </a:fld>
            <a:endParaRPr lang="en-US"/>
          </a:p>
        </p:txBody>
      </p:sp>
    </p:spTree>
    <p:extLst>
      <p:ext uri="{BB962C8B-B14F-4D97-AF65-F5344CB8AC3E}">
        <p14:creationId xmlns:p14="http://schemas.microsoft.com/office/powerpoint/2010/main" val="280643842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GB"/>
          </a:p>
        </p:txBody>
      </p:sp>
      <p:sp>
        <p:nvSpPr>
          <p:cNvPr id="4" name="Slide Number Placeholder 3"/>
          <p:cNvSpPr>
            <a:spLocks noGrp="1"/>
          </p:cNvSpPr>
          <p:nvPr>
            <p:ph type="sldNum" sz="quarter" idx="5"/>
          </p:nvPr>
        </p:nvSpPr>
        <p:spPr/>
        <p:txBody>
          <a:bodyPr/>
          <a:lstStyle/>
          <a:p>
            <a:fld id="{90539BA1-C8B9-420D-AAB6-5BFB8B226F82}" type="slidenum">
              <a:rPr lang="en-US" smtClean="0"/>
              <a:t>62</a:t>
            </a:fld>
            <a:endParaRPr lang="en-US"/>
          </a:p>
        </p:txBody>
      </p:sp>
    </p:spTree>
    <p:extLst>
      <p:ext uri="{BB962C8B-B14F-4D97-AF65-F5344CB8AC3E}">
        <p14:creationId xmlns:p14="http://schemas.microsoft.com/office/powerpoint/2010/main" val="22051754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0"/>
          </a:p>
        </p:txBody>
      </p:sp>
      <p:sp>
        <p:nvSpPr>
          <p:cNvPr id="4" name="Slide Number Placeholder 3"/>
          <p:cNvSpPr>
            <a:spLocks noGrp="1"/>
          </p:cNvSpPr>
          <p:nvPr>
            <p:ph type="sldNum" sz="quarter" idx="5"/>
          </p:nvPr>
        </p:nvSpPr>
        <p:spPr/>
        <p:txBody>
          <a:bodyPr/>
          <a:lstStyle/>
          <a:p>
            <a:fld id="{90539BA1-C8B9-420D-AAB6-5BFB8B226F82}" type="slidenum">
              <a:rPr lang="en-US" smtClean="0"/>
              <a:t>9</a:t>
            </a:fld>
            <a:endParaRPr lang="en-US"/>
          </a:p>
        </p:txBody>
      </p:sp>
    </p:spTree>
    <p:extLst>
      <p:ext uri="{BB962C8B-B14F-4D97-AF65-F5344CB8AC3E}">
        <p14:creationId xmlns:p14="http://schemas.microsoft.com/office/powerpoint/2010/main" val="383576746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0539BA1-C8B9-420D-AAB6-5BFB8B226F82}" type="slidenum">
              <a:rPr lang="en-US" smtClean="0"/>
              <a:t>63</a:t>
            </a:fld>
            <a:endParaRPr lang="en-US"/>
          </a:p>
        </p:txBody>
      </p:sp>
    </p:spTree>
    <p:extLst>
      <p:ext uri="{BB962C8B-B14F-4D97-AF65-F5344CB8AC3E}">
        <p14:creationId xmlns:p14="http://schemas.microsoft.com/office/powerpoint/2010/main" val="408491420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0539BA1-C8B9-420D-AAB6-5BFB8B226F82}" type="slidenum">
              <a:rPr lang="en-US" smtClean="0"/>
              <a:t>64</a:t>
            </a:fld>
            <a:endParaRPr lang="en-US"/>
          </a:p>
        </p:txBody>
      </p:sp>
    </p:spTree>
    <p:extLst>
      <p:ext uri="{BB962C8B-B14F-4D97-AF65-F5344CB8AC3E}">
        <p14:creationId xmlns:p14="http://schemas.microsoft.com/office/powerpoint/2010/main" val="84940042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0000"/>
              </a:lnSpc>
              <a:spcBef>
                <a:spcPts val="200"/>
              </a:spcBef>
              <a:spcAft>
                <a:spcPts val="800"/>
              </a:spcAft>
            </a:pPr>
            <a:endParaRPr lang="en-GB" sz="1800">
              <a:effectLst/>
              <a:latin typeface="Arial" panose="020B0604020202020204" pitchFamily="34" charset="0"/>
              <a:ea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90539BA1-C8B9-420D-AAB6-5BFB8B226F82}" type="slidenum">
              <a:rPr lang="en-US" smtClean="0"/>
              <a:t>65</a:t>
            </a:fld>
            <a:endParaRPr lang="en-US"/>
          </a:p>
        </p:txBody>
      </p:sp>
    </p:spTree>
    <p:extLst>
      <p:ext uri="{BB962C8B-B14F-4D97-AF65-F5344CB8AC3E}">
        <p14:creationId xmlns:p14="http://schemas.microsoft.com/office/powerpoint/2010/main" val="199020985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0000"/>
              </a:lnSpc>
              <a:spcBef>
                <a:spcPts val="200"/>
              </a:spcBef>
              <a:spcAft>
                <a:spcPts val="800"/>
              </a:spcAft>
            </a:pPr>
            <a:endParaRPr lang="en-GB" sz="1800">
              <a:effectLst/>
              <a:latin typeface="Arial" panose="020B0604020202020204" pitchFamily="34" charset="0"/>
              <a:ea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90539BA1-C8B9-420D-AAB6-5BFB8B226F82}" type="slidenum">
              <a:rPr lang="en-US" smtClean="0"/>
              <a:t>66</a:t>
            </a:fld>
            <a:endParaRPr lang="en-US"/>
          </a:p>
        </p:txBody>
      </p:sp>
    </p:spTree>
    <p:extLst>
      <p:ext uri="{BB962C8B-B14F-4D97-AF65-F5344CB8AC3E}">
        <p14:creationId xmlns:p14="http://schemas.microsoft.com/office/powerpoint/2010/main" val="286269818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0000"/>
              </a:lnSpc>
              <a:spcBef>
                <a:spcPts val="200"/>
              </a:spcBef>
              <a:spcAft>
                <a:spcPts val="800"/>
              </a:spcAft>
            </a:pPr>
            <a:endParaRPr lang="en-GB" sz="1800">
              <a:effectLst/>
              <a:latin typeface="Arial" panose="020B0604020202020204" pitchFamily="34" charset="0"/>
              <a:ea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90539BA1-C8B9-420D-AAB6-5BFB8B226F82}" type="slidenum">
              <a:rPr lang="en-US" smtClean="0"/>
              <a:t>67</a:t>
            </a:fld>
            <a:endParaRPr lang="en-US"/>
          </a:p>
        </p:txBody>
      </p:sp>
    </p:spTree>
    <p:extLst>
      <p:ext uri="{BB962C8B-B14F-4D97-AF65-F5344CB8AC3E}">
        <p14:creationId xmlns:p14="http://schemas.microsoft.com/office/powerpoint/2010/main" val="111143906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0000"/>
              </a:lnSpc>
              <a:spcBef>
                <a:spcPts val="200"/>
              </a:spcBef>
              <a:spcAft>
                <a:spcPts val="800"/>
              </a:spcAft>
            </a:pPr>
            <a:endParaRPr lang="en-GB" sz="1800">
              <a:effectLst/>
              <a:latin typeface="Arial" panose="020B0604020202020204" pitchFamily="34" charset="0"/>
              <a:ea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90539BA1-C8B9-420D-AAB6-5BFB8B226F82}" type="slidenum">
              <a:rPr lang="en-US" smtClean="0"/>
              <a:t>68</a:t>
            </a:fld>
            <a:endParaRPr lang="en-US"/>
          </a:p>
        </p:txBody>
      </p:sp>
    </p:spTree>
    <p:extLst>
      <p:ext uri="{BB962C8B-B14F-4D97-AF65-F5344CB8AC3E}">
        <p14:creationId xmlns:p14="http://schemas.microsoft.com/office/powerpoint/2010/main" val="361762459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0000"/>
              </a:lnSpc>
              <a:spcBef>
                <a:spcPts val="200"/>
              </a:spcBef>
              <a:spcAft>
                <a:spcPts val="800"/>
              </a:spcAft>
            </a:pPr>
            <a:endParaRPr lang="en-GB" sz="1800">
              <a:effectLst/>
              <a:latin typeface="Arial" panose="020B0604020202020204" pitchFamily="34" charset="0"/>
              <a:ea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90539BA1-C8B9-420D-AAB6-5BFB8B226F82}" type="slidenum">
              <a:rPr lang="en-US" smtClean="0"/>
              <a:t>69</a:t>
            </a:fld>
            <a:endParaRPr lang="en-US"/>
          </a:p>
        </p:txBody>
      </p:sp>
    </p:spTree>
    <p:extLst>
      <p:ext uri="{BB962C8B-B14F-4D97-AF65-F5344CB8AC3E}">
        <p14:creationId xmlns:p14="http://schemas.microsoft.com/office/powerpoint/2010/main" val="182727813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0000"/>
              </a:lnSpc>
              <a:spcBef>
                <a:spcPts val="200"/>
              </a:spcBef>
              <a:spcAft>
                <a:spcPts val="800"/>
              </a:spcAft>
            </a:pPr>
            <a:endParaRPr lang="en-GB" sz="1800">
              <a:effectLst/>
              <a:latin typeface="Arial" panose="020B0604020202020204" pitchFamily="34" charset="0"/>
              <a:ea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90539BA1-C8B9-420D-AAB6-5BFB8B226F82}" type="slidenum">
              <a:rPr lang="en-US" smtClean="0"/>
              <a:t>70</a:t>
            </a:fld>
            <a:endParaRPr lang="en-US"/>
          </a:p>
        </p:txBody>
      </p:sp>
    </p:spTree>
    <p:extLst>
      <p:ext uri="{BB962C8B-B14F-4D97-AF65-F5344CB8AC3E}">
        <p14:creationId xmlns:p14="http://schemas.microsoft.com/office/powerpoint/2010/main" val="2020381336"/>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0000"/>
              </a:lnSpc>
              <a:spcBef>
                <a:spcPts val="200"/>
              </a:spcBef>
              <a:spcAft>
                <a:spcPts val="800"/>
              </a:spcAft>
            </a:pPr>
            <a:endParaRPr lang="en-GB" sz="1800">
              <a:effectLst/>
              <a:latin typeface="Arial" panose="020B0604020202020204" pitchFamily="34" charset="0"/>
              <a:ea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90539BA1-C8B9-420D-AAB6-5BFB8B226F82}" type="slidenum">
              <a:rPr lang="en-US" smtClean="0"/>
              <a:t>71</a:t>
            </a:fld>
            <a:endParaRPr lang="en-US"/>
          </a:p>
        </p:txBody>
      </p:sp>
    </p:spTree>
    <p:extLst>
      <p:ext uri="{BB962C8B-B14F-4D97-AF65-F5344CB8AC3E}">
        <p14:creationId xmlns:p14="http://schemas.microsoft.com/office/powerpoint/2010/main" val="73455748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R="0" algn="l" rtl="0"/>
            <a:endParaRPr lang="en-GB" sz="1800" b="0" i="0" u="none" strike="noStrike" kern="1200" baseline="0">
              <a:solidFill>
                <a:srgbClr val="221E1F"/>
              </a:solidFill>
              <a:latin typeface="Avenir Book"/>
              <a:ea typeface="+mn-ea"/>
              <a:cs typeface="+mn-cs"/>
            </a:endParaRPr>
          </a:p>
        </p:txBody>
      </p:sp>
      <p:sp>
        <p:nvSpPr>
          <p:cNvPr id="4" name="Slide Number Placeholder 3"/>
          <p:cNvSpPr>
            <a:spLocks noGrp="1"/>
          </p:cNvSpPr>
          <p:nvPr>
            <p:ph type="sldNum" sz="quarter" idx="5"/>
          </p:nvPr>
        </p:nvSpPr>
        <p:spPr/>
        <p:txBody>
          <a:bodyPr/>
          <a:lstStyle/>
          <a:p>
            <a:fld id="{90539BA1-C8B9-420D-AAB6-5BFB8B226F82}" type="slidenum">
              <a:rPr lang="en-US" smtClean="0"/>
              <a:t>72</a:t>
            </a:fld>
            <a:endParaRPr lang="en-US"/>
          </a:p>
        </p:txBody>
      </p:sp>
    </p:spTree>
    <p:extLst>
      <p:ext uri="{BB962C8B-B14F-4D97-AF65-F5344CB8AC3E}">
        <p14:creationId xmlns:p14="http://schemas.microsoft.com/office/powerpoint/2010/main" val="30051275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0"/>
          </a:p>
        </p:txBody>
      </p:sp>
      <p:sp>
        <p:nvSpPr>
          <p:cNvPr id="4" name="Slide Number Placeholder 3"/>
          <p:cNvSpPr>
            <a:spLocks noGrp="1"/>
          </p:cNvSpPr>
          <p:nvPr>
            <p:ph type="sldNum" sz="quarter" idx="5"/>
          </p:nvPr>
        </p:nvSpPr>
        <p:spPr/>
        <p:txBody>
          <a:bodyPr/>
          <a:lstStyle/>
          <a:p>
            <a:fld id="{90539BA1-C8B9-420D-AAB6-5BFB8B226F82}" type="slidenum">
              <a:rPr lang="en-US" smtClean="0"/>
              <a:t>10</a:t>
            </a:fld>
            <a:endParaRPr lang="en-US"/>
          </a:p>
        </p:txBody>
      </p:sp>
    </p:spTree>
    <p:extLst>
      <p:ext uri="{BB962C8B-B14F-4D97-AF65-F5344CB8AC3E}">
        <p14:creationId xmlns:p14="http://schemas.microsoft.com/office/powerpoint/2010/main" val="406165690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0539BA1-C8B9-420D-AAB6-5BFB8B226F82}" type="slidenum">
              <a:rPr lang="en-US" smtClean="0"/>
              <a:t>73</a:t>
            </a:fld>
            <a:endParaRPr lang="en-US"/>
          </a:p>
        </p:txBody>
      </p:sp>
    </p:spTree>
    <p:extLst>
      <p:ext uri="{BB962C8B-B14F-4D97-AF65-F5344CB8AC3E}">
        <p14:creationId xmlns:p14="http://schemas.microsoft.com/office/powerpoint/2010/main" val="1594997715"/>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0000"/>
              </a:lnSpc>
              <a:spcBef>
                <a:spcPts val="200"/>
              </a:spcBef>
              <a:spcAft>
                <a:spcPts val="800"/>
              </a:spcAft>
            </a:pPr>
            <a:r>
              <a:rPr lang="en-GB" sz="1800" b="0" i="0" u="none" strike="noStrike" baseline="0">
                <a:solidFill>
                  <a:srgbClr val="221E1F"/>
                </a:solidFill>
                <a:latin typeface="Avenir Book"/>
              </a:rPr>
              <a:t>Options offered to the group. After the groups have presented their options, the facilitator goes through them explaining why they are correct or incorrect, asking the group first for input.</a:t>
            </a:r>
            <a:endParaRPr lang="en-GB" sz="1800">
              <a:effectLst/>
              <a:latin typeface="Arial" panose="020B0604020202020204" pitchFamily="34" charset="0"/>
              <a:ea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90539BA1-C8B9-420D-AAB6-5BFB8B226F82}" type="slidenum">
              <a:rPr lang="en-US" smtClean="0"/>
              <a:t>74</a:t>
            </a:fld>
            <a:endParaRPr lang="en-US"/>
          </a:p>
        </p:txBody>
      </p:sp>
    </p:spTree>
    <p:extLst>
      <p:ext uri="{BB962C8B-B14F-4D97-AF65-F5344CB8AC3E}">
        <p14:creationId xmlns:p14="http://schemas.microsoft.com/office/powerpoint/2010/main" val="1267398436"/>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0000"/>
              </a:lnSpc>
              <a:spcBef>
                <a:spcPts val="200"/>
              </a:spcBef>
              <a:spcAft>
                <a:spcPts val="800"/>
              </a:spcAft>
            </a:pPr>
            <a:endParaRPr lang="en-GB" sz="1800">
              <a:effectLst/>
              <a:latin typeface="Arial" panose="020B0604020202020204" pitchFamily="34" charset="0"/>
              <a:ea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90539BA1-C8B9-420D-AAB6-5BFB8B226F82}" type="slidenum">
              <a:rPr lang="en-US" smtClean="0"/>
              <a:t>75</a:t>
            </a:fld>
            <a:endParaRPr lang="en-US"/>
          </a:p>
        </p:txBody>
      </p:sp>
    </p:spTree>
    <p:extLst>
      <p:ext uri="{BB962C8B-B14F-4D97-AF65-F5344CB8AC3E}">
        <p14:creationId xmlns:p14="http://schemas.microsoft.com/office/powerpoint/2010/main" val="121002799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0000"/>
              </a:lnSpc>
              <a:spcBef>
                <a:spcPts val="200"/>
              </a:spcBef>
              <a:spcAft>
                <a:spcPts val="800"/>
              </a:spcAft>
            </a:pPr>
            <a:endParaRPr lang="en-GB" sz="1800">
              <a:effectLst/>
              <a:latin typeface="Arial" panose="020B0604020202020204" pitchFamily="34" charset="0"/>
              <a:ea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90539BA1-C8B9-420D-AAB6-5BFB8B226F82}" type="slidenum">
              <a:rPr lang="en-US" smtClean="0"/>
              <a:t>76</a:t>
            </a:fld>
            <a:endParaRPr lang="en-US"/>
          </a:p>
        </p:txBody>
      </p:sp>
    </p:spTree>
    <p:extLst>
      <p:ext uri="{BB962C8B-B14F-4D97-AF65-F5344CB8AC3E}">
        <p14:creationId xmlns:p14="http://schemas.microsoft.com/office/powerpoint/2010/main" val="1949643955"/>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0000"/>
              </a:lnSpc>
              <a:spcBef>
                <a:spcPts val="200"/>
              </a:spcBef>
              <a:spcAft>
                <a:spcPts val="800"/>
              </a:spcAft>
            </a:pPr>
            <a:endParaRPr lang="en-GB" sz="1800">
              <a:effectLst/>
              <a:latin typeface="Arial" panose="020B0604020202020204" pitchFamily="34" charset="0"/>
              <a:ea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90539BA1-C8B9-420D-AAB6-5BFB8B226F82}" type="slidenum">
              <a:rPr lang="en-US" smtClean="0"/>
              <a:t>77</a:t>
            </a:fld>
            <a:endParaRPr lang="en-US"/>
          </a:p>
        </p:txBody>
      </p:sp>
    </p:spTree>
    <p:extLst>
      <p:ext uri="{BB962C8B-B14F-4D97-AF65-F5344CB8AC3E}">
        <p14:creationId xmlns:p14="http://schemas.microsoft.com/office/powerpoint/2010/main" val="1538300394"/>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0000"/>
              </a:lnSpc>
              <a:spcBef>
                <a:spcPts val="200"/>
              </a:spcBef>
              <a:spcAft>
                <a:spcPts val="800"/>
              </a:spcAft>
            </a:pPr>
            <a:endParaRPr lang="en-GB" sz="1800">
              <a:effectLst/>
              <a:latin typeface="Arial" panose="020B0604020202020204" pitchFamily="34" charset="0"/>
              <a:ea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90539BA1-C8B9-420D-AAB6-5BFB8B226F82}" type="slidenum">
              <a:rPr lang="en-US" smtClean="0"/>
              <a:t>78</a:t>
            </a:fld>
            <a:endParaRPr lang="en-US"/>
          </a:p>
        </p:txBody>
      </p:sp>
    </p:spTree>
    <p:extLst>
      <p:ext uri="{BB962C8B-B14F-4D97-AF65-F5344CB8AC3E}">
        <p14:creationId xmlns:p14="http://schemas.microsoft.com/office/powerpoint/2010/main" val="298675552"/>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0000"/>
              </a:lnSpc>
              <a:spcBef>
                <a:spcPts val="200"/>
              </a:spcBef>
              <a:spcAft>
                <a:spcPts val="800"/>
              </a:spcAft>
            </a:pPr>
            <a:endParaRPr lang="en-GB" sz="1800">
              <a:effectLst/>
              <a:latin typeface="Arial" panose="020B0604020202020204" pitchFamily="34" charset="0"/>
              <a:ea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90539BA1-C8B9-420D-AAB6-5BFB8B226F82}" type="slidenum">
              <a:rPr lang="en-US" smtClean="0"/>
              <a:t>79</a:t>
            </a:fld>
            <a:endParaRPr lang="en-US"/>
          </a:p>
        </p:txBody>
      </p:sp>
    </p:spTree>
    <p:extLst>
      <p:ext uri="{BB962C8B-B14F-4D97-AF65-F5344CB8AC3E}">
        <p14:creationId xmlns:p14="http://schemas.microsoft.com/office/powerpoint/2010/main" val="297855442"/>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0539BA1-C8B9-420D-AAB6-5BFB8B226F82}" type="slidenum">
              <a:rPr lang="en-US" smtClean="0"/>
              <a:t>80</a:t>
            </a:fld>
            <a:endParaRPr lang="en-US"/>
          </a:p>
        </p:txBody>
      </p:sp>
    </p:spTree>
    <p:extLst>
      <p:ext uri="{BB962C8B-B14F-4D97-AF65-F5344CB8AC3E}">
        <p14:creationId xmlns:p14="http://schemas.microsoft.com/office/powerpoint/2010/main" val="329190152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0000"/>
              </a:lnSpc>
              <a:spcBef>
                <a:spcPts val="200"/>
              </a:spcBef>
              <a:spcAft>
                <a:spcPts val="800"/>
              </a:spcAft>
            </a:pPr>
            <a:endParaRPr lang="en-GB" sz="1800">
              <a:effectLst/>
              <a:latin typeface="Arial" panose="020B0604020202020204" pitchFamily="34" charset="0"/>
              <a:ea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90539BA1-C8B9-420D-AAB6-5BFB8B226F82}" type="slidenum">
              <a:rPr lang="en-US" smtClean="0"/>
              <a:t>81</a:t>
            </a:fld>
            <a:endParaRPr lang="en-US"/>
          </a:p>
        </p:txBody>
      </p:sp>
    </p:spTree>
    <p:extLst>
      <p:ext uri="{BB962C8B-B14F-4D97-AF65-F5344CB8AC3E}">
        <p14:creationId xmlns:p14="http://schemas.microsoft.com/office/powerpoint/2010/main" val="1418836688"/>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800" b="0" i="0" u="none" strike="noStrike" baseline="0">
              <a:solidFill>
                <a:srgbClr val="221E1F"/>
              </a:solidFill>
              <a:latin typeface="Avenir Book"/>
            </a:endParaRPr>
          </a:p>
        </p:txBody>
      </p:sp>
      <p:sp>
        <p:nvSpPr>
          <p:cNvPr id="4" name="Slide Number Placeholder 3"/>
          <p:cNvSpPr>
            <a:spLocks noGrp="1"/>
          </p:cNvSpPr>
          <p:nvPr>
            <p:ph type="sldNum" sz="quarter" idx="5"/>
          </p:nvPr>
        </p:nvSpPr>
        <p:spPr/>
        <p:txBody>
          <a:bodyPr/>
          <a:lstStyle/>
          <a:p>
            <a:fld id="{90539BA1-C8B9-420D-AAB6-5BFB8B226F82}" type="slidenum">
              <a:rPr lang="en-US" smtClean="0"/>
              <a:t>82</a:t>
            </a:fld>
            <a:endParaRPr lang="en-US"/>
          </a:p>
        </p:txBody>
      </p:sp>
    </p:spTree>
    <p:extLst>
      <p:ext uri="{BB962C8B-B14F-4D97-AF65-F5344CB8AC3E}">
        <p14:creationId xmlns:p14="http://schemas.microsoft.com/office/powerpoint/2010/main" val="24790928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0"/>
          </a:p>
        </p:txBody>
      </p:sp>
      <p:sp>
        <p:nvSpPr>
          <p:cNvPr id="4" name="Slide Number Placeholder 3"/>
          <p:cNvSpPr>
            <a:spLocks noGrp="1"/>
          </p:cNvSpPr>
          <p:nvPr>
            <p:ph type="sldNum" sz="quarter" idx="5"/>
          </p:nvPr>
        </p:nvSpPr>
        <p:spPr/>
        <p:txBody>
          <a:bodyPr/>
          <a:lstStyle/>
          <a:p>
            <a:fld id="{90539BA1-C8B9-420D-AAB6-5BFB8B226F82}" type="slidenum">
              <a:rPr lang="en-US" smtClean="0"/>
              <a:t>11</a:t>
            </a:fld>
            <a:endParaRPr lang="en-US"/>
          </a:p>
        </p:txBody>
      </p:sp>
    </p:spTree>
    <p:extLst>
      <p:ext uri="{BB962C8B-B14F-4D97-AF65-F5344CB8AC3E}">
        <p14:creationId xmlns:p14="http://schemas.microsoft.com/office/powerpoint/2010/main" val="3926064338"/>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0539BA1-C8B9-420D-AAB6-5BFB8B226F82}" type="slidenum">
              <a:rPr lang="en-US" smtClean="0"/>
              <a:t>83</a:t>
            </a:fld>
            <a:endParaRPr lang="en-US"/>
          </a:p>
        </p:txBody>
      </p:sp>
    </p:spTree>
    <p:extLst>
      <p:ext uri="{BB962C8B-B14F-4D97-AF65-F5344CB8AC3E}">
        <p14:creationId xmlns:p14="http://schemas.microsoft.com/office/powerpoint/2010/main" val="1887443953"/>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0539BA1-C8B9-420D-AAB6-5BFB8B226F82}" type="slidenum">
              <a:rPr lang="en-US" smtClean="0"/>
              <a:t>84</a:t>
            </a:fld>
            <a:endParaRPr lang="en-US"/>
          </a:p>
        </p:txBody>
      </p:sp>
    </p:spTree>
    <p:extLst>
      <p:ext uri="{BB962C8B-B14F-4D97-AF65-F5344CB8AC3E}">
        <p14:creationId xmlns:p14="http://schemas.microsoft.com/office/powerpoint/2010/main" val="2068708655"/>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800" b="0" i="0" u="none" strike="noStrike" baseline="0">
              <a:solidFill>
                <a:srgbClr val="221E1F"/>
              </a:solidFill>
              <a:latin typeface="Avenir Book"/>
            </a:endParaRPr>
          </a:p>
        </p:txBody>
      </p:sp>
      <p:sp>
        <p:nvSpPr>
          <p:cNvPr id="4" name="Slide Number Placeholder 3"/>
          <p:cNvSpPr>
            <a:spLocks noGrp="1"/>
          </p:cNvSpPr>
          <p:nvPr>
            <p:ph type="sldNum" sz="quarter" idx="5"/>
          </p:nvPr>
        </p:nvSpPr>
        <p:spPr/>
        <p:txBody>
          <a:bodyPr/>
          <a:lstStyle/>
          <a:p>
            <a:fld id="{90539BA1-C8B9-420D-AAB6-5BFB8B226F82}" type="slidenum">
              <a:rPr lang="en-US" smtClean="0"/>
              <a:t>85</a:t>
            </a:fld>
            <a:endParaRPr lang="en-US"/>
          </a:p>
        </p:txBody>
      </p:sp>
    </p:spTree>
    <p:extLst>
      <p:ext uri="{BB962C8B-B14F-4D97-AF65-F5344CB8AC3E}">
        <p14:creationId xmlns:p14="http://schemas.microsoft.com/office/powerpoint/2010/main" val="4094383175"/>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800" b="0" i="0" u="none" strike="noStrike" baseline="0">
              <a:solidFill>
                <a:srgbClr val="221E1F"/>
              </a:solidFill>
              <a:latin typeface="Avenir Book"/>
            </a:endParaRPr>
          </a:p>
        </p:txBody>
      </p:sp>
      <p:sp>
        <p:nvSpPr>
          <p:cNvPr id="4" name="Slide Number Placeholder 3"/>
          <p:cNvSpPr>
            <a:spLocks noGrp="1"/>
          </p:cNvSpPr>
          <p:nvPr>
            <p:ph type="sldNum" sz="quarter" idx="5"/>
          </p:nvPr>
        </p:nvSpPr>
        <p:spPr/>
        <p:txBody>
          <a:bodyPr/>
          <a:lstStyle/>
          <a:p>
            <a:fld id="{90539BA1-C8B9-420D-AAB6-5BFB8B226F82}" type="slidenum">
              <a:rPr lang="en-US" smtClean="0"/>
              <a:t>86</a:t>
            </a:fld>
            <a:endParaRPr lang="en-US"/>
          </a:p>
        </p:txBody>
      </p:sp>
    </p:spTree>
    <p:extLst>
      <p:ext uri="{BB962C8B-B14F-4D97-AF65-F5344CB8AC3E}">
        <p14:creationId xmlns:p14="http://schemas.microsoft.com/office/powerpoint/2010/main" val="4007793650"/>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800" b="0" i="0" u="none" strike="noStrike" baseline="0">
              <a:solidFill>
                <a:srgbClr val="221E1F"/>
              </a:solidFill>
              <a:latin typeface="Avenir Book"/>
            </a:endParaRPr>
          </a:p>
        </p:txBody>
      </p:sp>
      <p:sp>
        <p:nvSpPr>
          <p:cNvPr id="4" name="Slide Number Placeholder 3"/>
          <p:cNvSpPr>
            <a:spLocks noGrp="1"/>
          </p:cNvSpPr>
          <p:nvPr>
            <p:ph type="sldNum" sz="quarter" idx="5"/>
          </p:nvPr>
        </p:nvSpPr>
        <p:spPr/>
        <p:txBody>
          <a:bodyPr/>
          <a:lstStyle/>
          <a:p>
            <a:fld id="{90539BA1-C8B9-420D-AAB6-5BFB8B226F82}" type="slidenum">
              <a:rPr lang="en-US" smtClean="0"/>
              <a:t>87</a:t>
            </a:fld>
            <a:endParaRPr lang="en-US"/>
          </a:p>
        </p:txBody>
      </p:sp>
    </p:spTree>
    <p:extLst>
      <p:ext uri="{BB962C8B-B14F-4D97-AF65-F5344CB8AC3E}">
        <p14:creationId xmlns:p14="http://schemas.microsoft.com/office/powerpoint/2010/main" val="2743069850"/>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800" b="0" i="0" u="none" strike="noStrike" baseline="0">
              <a:solidFill>
                <a:srgbClr val="221E1F"/>
              </a:solidFill>
              <a:latin typeface="Avenir Book"/>
            </a:endParaRPr>
          </a:p>
        </p:txBody>
      </p:sp>
      <p:sp>
        <p:nvSpPr>
          <p:cNvPr id="4" name="Slide Number Placeholder 3"/>
          <p:cNvSpPr>
            <a:spLocks noGrp="1"/>
          </p:cNvSpPr>
          <p:nvPr>
            <p:ph type="sldNum" sz="quarter" idx="5"/>
          </p:nvPr>
        </p:nvSpPr>
        <p:spPr/>
        <p:txBody>
          <a:bodyPr/>
          <a:lstStyle/>
          <a:p>
            <a:fld id="{90539BA1-C8B9-420D-AAB6-5BFB8B226F82}" type="slidenum">
              <a:rPr lang="en-US" smtClean="0"/>
              <a:t>88</a:t>
            </a:fld>
            <a:endParaRPr lang="en-US"/>
          </a:p>
        </p:txBody>
      </p:sp>
    </p:spTree>
    <p:extLst>
      <p:ext uri="{BB962C8B-B14F-4D97-AF65-F5344CB8AC3E}">
        <p14:creationId xmlns:p14="http://schemas.microsoft.com/office/powerpoint/2010/main" val="2789816213"/>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0000"/>
              </a:lnSpc>
              <a:spcBef>
                <a:spcPts val="200"/>
              </a:spcBef>
              <a:spcAft>
                <a:spcPts val="800"/>
              </a:spcAft>
            </a:pPr>
            <a:endParaRPr lang="en-GB" sz="1800">
              <a:solidFill>
                <a:srgbClr val="000000"/>
              </a:solidFill>
              <a:effectLst/>
              <a:latin typeface="Arial" panose="020B0604020202020204" pitchFamily="34" charset="0"/>
              <a:ea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90539BA1-C8B9-420D-AAB6-5BFB8B226F82}" type="slidenum">
              <a:rPr lang="en-US" smtClean="0"/>
              <a:t>89</a:t>
            </a:fld>
            <a:endParaRPr lang="en-US"/>
          </a:p>
        </p:txBody>
      </p:sp>
    </p:spTree>
    <p:extLst>
      <p:ext uri="{BB962C8B-B14F-4D97-AF65-F5344CB8AC3E}">
        <p14:creationId xmlns:p14="http://schemas.microsoft.com/office/powerpoint/2010/main" val="1866909428"/>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0000"/>
              </a:lnSpc>
              <a:spcBef>
                <a:spcPts val="200"/>
              </a:spcBef>
              <a:spcAft>
                <a:spcPts val="800"/>
              </a:spcAft>
            </a:pPr>
            <a:endParaRPr lang="en-GB" sz="1800">
              <a:solidFill>
                <a:srgbClr val="000000"/>
              </a:solidFill>
              <a:effectLst/>
              <a:latin typeface="Arial" panose="020B0604020202020204" pitchFamily="34" charset="0"/>
              <a:ea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90539BA1-C8B9-420D-AAB6-5BFB8B226F82}" type="slidenum">
              <a:rPr lang="en-US" smtClean="0"/>
              <a:t>90</a:t>
            </a:fld>
            <a:endParaRPr lang="en-US"/>
          </a:p>
        </p:txBody>
      </p:sp>
    </p:spTree>
    <p:extLst>
      <p:ext uri="{BB962C8B-B14F-4D97-AF65-F5344CB8AC3E}">
        <p14:creationId xmlns:p14="http://schemas.microsoft.com/office/powerpoint/2010/main" val="1618452843"/>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0000"/>
              </a:lnSpc>
              <a:spcBef>
                <a:spcPts val="200"/>
              </a:spcBef>
              <a:spcAft>
                <a:spcPts val="800"/>
              </a:spcAft>
            </a:pPr>
            <a:endParaRPr lang="en-GB" sz="1800">
              <a:solidFill>
                <a:srgbClr val="000000"/>
              </a:solidFill>
              <a:effectLst/>
              <a:latin typeface="Arial" panose="020B0604020202020204" pitchFamily="34" charset="0"/>
              <a:ea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90539BA1-C8B9-420D-AAB6-5BFB8B226F82}" type="slidenum">
              <a:rPr lang="en-US" smtClean="0"/>
              <a:t>91</a:t>
            </a:fld>
            <a:endParaRPr lang="en-US"/>
          </a:p>
        </p:txBody>
      </p:sp>
    </p:spTree>
    <p:extLst>
      <p:ext uri="{BB962C8B-B14F-4D97-AF65-F5344CB8AC3E}">
        <p14:creationId xmlns:p14="http://schemas.microsoft.com/office/powerpoint/2010/main" val="3351056734"/>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0539BA1-C8B9-420D-AAB6-5BFB8B226F82}" type="slidenum">
              <a:rPr lang="en-US" smtClean="0"/>
              <a:t>92</a:t>
            </a:fld>
            <a:endParaRPr lang="en-US"/>
          </a:p>
        </p:txBody>
      </p:sp>
    </p:spTree>
    <p:extLst>
      <p:ext uri="{BB962C8B-B14F-4D97-AF65-F5344CB8AC3E}">
        <p14:creationId xmlns:p14="http://schemas.microsoft.com/office/powerpoint/2010/main" val="37649394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0"/>
          </a:p>
        </p:txBody>
      </p:sp>
      <p:sp>
        <p:nvSpPr>
          <p:cNvPr id="4" name="Slide Number Placeholder 3"/>
          <p:cNvSpPr>
            <a:spLocks noGrp="1"/>
          </p:cNvSpPr>
          <p:nvPr>
            <p:ph type="sldNum" sz="quarter" idx="5"/>
          </p:nvPr>
        </p:nvSpPr>
        <p:spPr/>
        <p:txBody>
          <a:bodyPr/>
          <a:lstStyle/>
          <a:p>
            <a:fld id="{90539BA1-C8B9-420D-AAB6-5BFB8B226F82}" type="slidenum">
              <a:rPr lang="en-US" smtClean="0"/>
              <a:t>12</a:t>
            </a:fld>
            <a:endParaRPr lang="en-US"/>
          </a:p>
        </p:txBody>
      </p:sp>
    </p:spTree>
    <p:extLst>
      <p:ext uri="{BB962C8B-B14F-4D97-AF65-F5344CB8AC3E}">
        <p14:creationId xmlns:p14="http://schemas.microsoft.com/office/powerpoint/2010/main" val="2302937965"/>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0000"/>
              </a:lnSpc>
              <a:spcBef>
                <a:spcPts val="200"/>
              </a:spcBef>
              <a:spcAft>
                <a:spcPts val="800"/>
              </a:spcAft>
            </a:pPr>
            <a:endParaRPr lang="en-GB" sz="1800">
              <a:effectLst/>
              <a:latin typeface="Arial" panose="020B0604020202020204" pitchFamily="34" charset="0"/>
              <a:ea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90539BA1-C8B9-420D-AAB6-5BFB8B226F82}" type="slidenum">
              <a:rPr lang="en-US" smtClean="0"/>
              <a:t>93</a:t>
            </a:fld>
            <a:endParaRPr lang="en-US"/>
          </a:p>
        </p:txBody>
      </p:sp>
    </p:spTree>
    <p:extLst>
      <p:ext uri="{BB962C8B-B14F-4D97-AF65-F5344CB8AC3E}">
        <p14:creationId xmlns:p14="http://schemas.microsoft.com/office/powerpoint/2010/main" val="1413959786"/>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0000"/>
              </a:lnSpc>
              <a:spcBef>
                <a:spcPts val="200"/>
              </a:spcBef>
              <a:spcAft>
                <a:spcPts val="800"/>
              </a:spcAft>
            </a:pPr>
            <a:endParaRPr lang="en-GB" sz="1800">
              <a:effectLst/>
              <a:latin typeface="Arial" panose="020B0604020202020204" pitchFamily="34" charset="0"/>
              <a:ea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90539BA1-C8B9-420D-AAB6-5BFB8B226F82}" type="slidenum">
              <a:rPr lang="en-US" smtClean="0"/>
              <a:t>94</a:t>
            </a:fld>
            <a:endParaRPr lang="en-US"/>
          </a:p>
        </p:txBody>
      </p:sp>
    </p:spTree>
    <p:extLst>
      <p:ext uri="{BB962C8B-B14F-4D97-AF65-F5344CB8AC3E}">
        <p14:creationId xmlns:p14="http://schemas.microsoft.com/office/powerpoint/2010/main" val="2434547202"/>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0000"/>
              </a:lnSpc>
              <a:spcBef>
                <a:spcPts val="200"/>
              </a:spcBef>
              <a:spcAft>
                <a:spcPts val="800"/>
              </a:spcAft>
            </a:pPr>
            <a:endParaRPr lang="en-GB" sz="1800">
              <a:effectLst/>
              <a:latin typeface="Arial" panose="020B0604020202020204" pitchFamily="34" charset="0"/>
              <a:ea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90539BA1-C8B9-420D-AAB6-5BFB8B226F82}" type="slidenum">
              <a:rPr lang="en-US" smtClean="0"/>
              <a:t>95</a:t>
            </a:fld>
            <a:endParaRPr lang="en-US"/>
          </a:p>
        </p:txBody>
      </p:sp>
    </p:spTree>
    <p:extLst>
      <p:ext uri="{BB962C8B-B14F-4D97-AF65-F5344CB8AC3E}">
        <p14:creationId xmlns:p14="http://schemas.microsoft.com/office/powerpoint/2010/main" val="1982204233"/>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0000"/>
              </a:lnSpc>
              <a:spcBef>
                <a:spcPts val="200"/>
              </a:spcBef>
              <a:spcAft>
                <a:spcPts val="800"/>
              </a:spcAft>
            </a:pPr>
            <a:endParaRPr lang="en-GB" sz="1800">
              <a:effectLst/>
              <a:latin typeface="Arial" panose="020B0604020202020204" pitchFamily="34" charset="0"/>
              <a:ea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90539BA1-C8B9-420D-AAB6-5BFB8B226F82}" type="slidenum">
              <a:rPr lang="en-US" smtClean="0"/>
              <a:t>96</a:t>
            </a:fld>
            <a:endParaRPr lang="en-US"/>
          </a:p>
        </p:txBody>
      </p:sp>
    </p:spTree>
    <p:extLst>
      <p:ext uri="{BB962C8B-B14F-4D97-AF65-F5344CB8AC3E}">
        <p14:creationId xmlns:p14="http://schemas.microsoft.com/office/powerpoint/2010/main" val="2179124523"/>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0000"/>
              </a:lnSpc>
              <a:spcBef>
                <a:spcPts val="200"/>
              </a:spcBef>
              <a:spcAft>
                <a:spcPts val="800"/>
              </a:spcAft>
            </a:pPr>
            <a:endParaRPr lang="en-GB" sz="1800">
              <a:effectLst/>
              <a:latin typeface="Arial" panose="020B0604020202020204" pitchFamily="34" charset="0"/>
              <a:ea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90539BA1-C8B9-420D-AAB6-5BFB8B226F82}" type="slidenum">
              <a:rPr lang="en-US" smtClean="0"/>
              <a:t>97</a:t>
            </a:fld>
            <a:endParaRPr lang="en-US"/>
          </a:p>
        </p:txBody>
      </p:sp>
    </p:spTree>
    <p:extLst>
      <p:ext uri="{BB962C8B-B14F-4D97-AF65-F5344CB8AC3E}">
        <p14:creationId xmlns:p14="http://schemas.microsoft.com/office/powerpoint/2010/main" val="1379432528"/>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0539BA1-C8B9-420D-AAB6-5BFB8B226F82}" type="slidenum">
              <a:rPr lang="en-US" smtClean="0"/>
              <a:t>98</a:t>
            </a:fld>
            <a:endParaRPr lang="en-US"/>
          </a:p>
        </p:txBody>
      </p:sp>
    </p:spTree>
    <p:extLst>
      <p:ext uri="{BB962C8B-B14F-4D97-AF65-F5344CB8AC3E}">
        <p14:creationId xmlns:p14="http://schemas.microsoft.com/office/powerpoint/2010/main" val="1824414959"/>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0539BA1-C8B9-420D-AAB6-5BFB8B226F82}" type="slidenum">
              <a:rPr lang="en-US" smtClean="0"/>
              <a:t>99</a:t>
            </a:fld>
            <a:endParaRPr lang="en-US"/>
          </a:p>
        </p:txBody>
      </p:sp>
    </p:spTree>
    <p:extLst>
      <p:ext uri="{BB962C8B-B14F-4D97-AF65-F5344CB8AC3E}">
        <p14:creationId xmlns:p14="http://schemas.microsoft.com/office/powerpoint/2010/main" val="2800964901"/>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0000"/>
              </a:lnSpc>
              <a:spcBef>
                <a:spcPts val="200"/>
              </a:spcBef>
              <a:spcAft>
                <a:spcPts val="800"/>
              </a:spcAft>
            </a:pPr>
            <a:endParaRPr lang="en-GB" sz="1800">
              <a:solidFill>
                <a:srgbClr val="000000"/>
              </a:solidFill>
              <a:effectLst/>
              <a:latin typeface="Arial" panose="020B0604020202020204" pitchFamily="34" charset="0"/>
              <a:ea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90539BA1-C8B9-420D-AAB6-5BFB8B226F82}" type="slidenum">
              <a:rPr lang="en-US" smtClean="0"/>
              <a:t>100</a:t>
            </a:fld>
            <a:endParaRPr lang="en-US"/>
          </a:p>
        </p:txBody>
      </p:sp>
    </p:spTree>
    <p:extLst>
      <p:ext uri="{BB962C8B-B14F-4D97-AF65-F5344CB8AC3E}">
        <p14:creationId xmlns:p14="http://schemas.microsoft.com/office/powerpoint/2010/main" val="2885441832"/>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3"/>
            <a:endParaRPr lang="en-GB" sz="3200" noProof="0"/>
          </a:p>
        </p:txBody>
      </p:sp>
      <p:sp>
        <p:nvSpPr>
          <p:cNvPr id="4" name="Slide Number Placeholder 3"/>
          <p:cNvSpPr>
            <a:spLocks noGrp="1"/>
          </p:cNvSpPr>
          <p:nvPr>
            <p:ph type="sldNum" sz="quarter" idx="5"/>
          </p:nvPr>
        </p:nvSpPr>
        <p:spPr/>
        <p:txBody>
          <a:bodyPr/>
          <a:lstStyle/>
          <a:p>
            <a:fld id="{90539BA1-C8B9-420D-AAB6-5BFB8B226F82}" type="slidenum">
              <a:rPr lang="en-US" smtClean="0"/>
              <a:t>101</a:t>
            </a:fld>
            <a:endParaRPr lang="en-US"/>
          </a:p>
        </p:txBody>
      </p:sp>
    </p:spTree>
    <p:extLst>
      <p:ext uri="{BB962C8B-B14F-4D97-AF65-F5344CB8AC3E}">
        <p14:creationId xmlns:p14="http://schemas.microsoft.com/office/powerpoint/2010/main" val="3904839940"/>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0000"/>
              </a:lnSpc>
              <a:spcBef>
                <a:spcPts val="200"/>
              </a:spcBef>
              <a:spcAft>
                <a:spcPts val="800"/>
              </a:spcAft>
            </a:pPr>
            <a:endParaRPr lang="en-GB" sz="1800">
              <a:solidFill>
                <a:srgbClr val="000000"/>
              </a:solidFill>
              <a:effectLst/>
              <a:latin typeface="Arial" panose="020B0604020202020204" pitchFamily="34" charset="0"/>
              <a:ea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90539BA1-C8B9-420D-AAB6-5BFB8B226F82}" type="slidenum">
              <a:rPr lang="en-US" smtClean="0"/>
              <a:t>102</a:t>
            </a:fld>
            <a:endParaRPr lang="en-US"/>
          </a:p>
        </p:txBody>
      </p:sp>
    </p:spTree>
    <p:extLst>
      <p:ext uri="{BB962C8B-B14F-4D97-AF65-F5344CB8AC3E}">
        <p14:creationId xmlns:p14="http://schemas.microsoft.com/office/powerpoint/2010/main" val="417359034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6" descr="powerpoint-01.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0"/>
            <a:ext cx="12185619" cy="6858000"/>
          </a:xfrm>
          <a:prstGeom prst="rect">
            <a:avLst/>
          </a:prstGeom>
        </p:spPr>
      </p:pic>
      <p:sp>
        <p:nvSpPr>
          <p:cNvPr id="2" name="Title 1"/>
          <p:cNvSpPr>
            <a:spLocks noGrp="1"/>
          </p:cNvSpPr>
          <p:nvPr>
            <p:ph type="ctrTitle"/>
          </p:nvPr>
        </p:nvSpPr>
        <p:spPr>
          <a:xfrm>
            <a:off x="3802989" y="2574569"/>
            <a:ext cx="7474612" cy="846625"/>
          </a:xfrm>
        </p:spPr>
        <p:txBody>
          <a:bodyPr>
            <a:noAutofit/>
          </a:bodyPr>
          <a:lstStyle>
            <a:lvl1pPr>
              <a:defRPr sz="3200">
                <a:solidFill>
                  <a:srgbClr val="F6D97B"/>
                </a:solidFill>
              </a:defRPr>
            </a:lvl1pPr>
          </a:lstStyle>
          <a:p>
            <a:r>
              <a:rPr lang="en-US"/>
              <a:t>Click to edit Master title style</a:t>
            </a:r>
          </a:p>
        </p:txBody>
      </p:sp>
      <p:sp>
        <p:nvSpPr>
          <p:cNvPr id="4" name="Date Placeholder 3"/>
          <p:cNvSpPr>
            <a:spLocks noGrp="1"/>
          </p:cNvSpPr>
          <p:nvPr>
            <p:ph type="dt" sz="half" idx="10"/>
          </p:nvPr>
        </p:nvSpPr>
        <p:spPr/>
        <p:txBody>
          <a:bodyPr/>
          <a:lstStyle/>
          <a:p>
            <a:fld id="{E259CCA7-4055-470F-877B-762609CD1596}" type="datetimeFigureOut">
              <a:rPr lang="en-US" smtClean="0"/>
              <a:t>3/17/2023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FF83939-1BA9-4187-8745-B55F64ECAE15}" type="slidenum">
              <a:rPr lang="en-US" smtClean="0"/>
              <a:t>‹#›</a:t>
            </a:fld>
            <a:endParaRPr lang="en-US"/>
          </a:p>
        </p:txBody>
      </p:sp>
    </p:spTree>
    <p:extLst>
      <p:ext uri="{BB962C8B-B14F-4D97-AF65-F5344CB8AC3E}">
        <p14:creationId xmlns:p14="http://schemas.microsoft.com/office/powerpoint/2010/main" val="4976117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2868432" y="603740"/>
            <a:ext cx="8713967" cy="673135"/>
          </a:xfrm>
        </p:spPr>
        <p:txBody>
          <a:bodyPr/>
          <a:lstStyle>
            <a:lvl1pPr>
              <a:defRPr sz="3200"/>
            </a:lvl1p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259CCA7-4055-470F-877B-762609CD1596}" type="datetimeFigureOut">
              <a:rPr lang="en-US" smtClean="0"/>
              <a:t>3/17/2023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FF83939-1BA9-4187-8745-B55F64ECAE15}" type="slidenum">
              <a:rPr lang="en-US" smtClean="0"/>
              <a:t>‹#›</a:t>
            </a:fld>
            <a:endParaRPr lang="en-US"/>
          </a:p>
        </p:txBody>
      </p:sp>
      <p:pic>
        <p:nvPicPr>
          <p:cNvPr id="7" name="Picture 6" descr="powerpoint-04.png"/>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2498315" y="917991"/>
            <a:ext cx="9693685" cy="838348"/>
          </a:xfrm>
          <a:prstGeom prst="rect">
            <a:avLst/>
          </a:prstGeom>
        </p:spPr>
      </p:pic>
    </p:spTree>
    <p:extLst>
      <p:ext uri="{BB962C8B-B14F-4D97-AF65-F5344CB8AC3E}">
        <p14:creationId xmlns:p14="http://schemas.microsoft.com/office/powerpoint/2010/main" val="38989879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259CCA7-4055-470F-877B-762609CD1596}" type="datetimeFigureOut">
              <a:rPr lang="en-US" smtClean="0"/>
              <a:t>3/17/2023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FF83939-1BA9-4187-8745-B55F64ECAE15}" type="slidenum">
              <a:rPr lang="en-US" smtClean="0"/>
              <a:t>‹#›</a:t>
            </a:fld>
            <a:endParaRPr lang="en-US"/>
          </a:p>
        </p:txBody>
      </p:sp>
    </p:spTree>
    <p:extLst>
      <p:ext uri="{BB962C8B-B14F-4D97-AF65-F5344CB8AC3E}">
        <p14:creationId xmlns:p14="http://schemas.microsoft.com/office/powerpoint/2010/main" val="38299860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Picture 6" descr="powerpoint-02.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381" y="0"/>
            <a:ext cx="12185619" cy="6858000"/>
          </a:xfrm>
          <a:prstGeom prst="rect">
            <a:avLst/>
          </a:prstGeom>
        </p:spPr>
      </p:pic>
      <p:sp>
        <p:nvSpPr>
          <p:cNvPr id="2" name="Title 1"/>
          <p:cNvSpPr>
            <a:spLocks noGrp="1"/>
          </p:cNvSpPr>
          <p:nvPr>
            <p:ph type="title"/>
          </p:nvPr>
        </p:nvSpPr>
        <p:spPr>
          <a:xfrm>
            <a:off x="2970216" y="457201"/>
            <a:ext cx="8445629" cy="708643"/>
          </a:xfrm>
        </p:spPr>
        <p:txBody>
          <a:bodyPr>
            <a:noAutofit/>
          </a:bodyPr>
          <a:lstStyle>
            <a:lvl1pPr>
              <a:defRPr sz="3200"/>
            </a:lvl1pPr>
          </a:lstStyle>
          <a:p>
            <a:r>
              <a:rPr lang="en-US"/>
              <a:t>Click to edit Master title style</a:t>
            </a:r>
          </a:p>
        </p:txBody>
      </p:sp>
      <p:sp>
        <p:nvSpPr>
          <p:cNvPr id="3" name="Content Placeholder 2"/>
          <p:cNvSpPr>
            <a:spLocks noGrp="1"/>
          </p:cNvSpPr>
          <p:nvPr>
            <p:ph idx="1"/>
          </p:nvPr>
        </p:nvSpPr>
        <p:spPr>
          <a:xfrm>
            <a:off x="1110363" y="1600201"/>
            <a:ext cx="10472037"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259CCA7-4055-470F-877B-762609CD1596}" type="datetimeFigureOut">
              <a:rPr lang="en-US" smtClean="0"/>
              <a:t>3/17/2023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FF83939-1BA9-4187-8745-B55F64ECAE15}" type="slidenum">
              <a:rPr lang="en-US" smtClean="0"/>
              <a:t>‹#›</a:t>
            </a:fld>
            <a:endParaRPr lang="en-US"/>
          </a:p>
        </p:txBody>
      </p:sp>
    </p:spTree>
    <p:extLst>
      <p:ext uri="{BB962C8B-B14F-4D97-AF65-F5344CB8AC3E}">
        <p14:creationId xmlns:p14="http://schemas.microsoft.com/office/powerpoint/2010/main" val="24488688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7" name="Picture 6" descr="powerpoint-04.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381" y="0"/>
            <a:ext cx="12185619" cy="6858000"/>
          </a:xfrm>
          <a:prstGeom prst="rect">
            <a:avLst/>
          </a:prstGeom>
        </p:spPr>
      </p:pic>
      <p:sp>
        <p:nvSpPr>
          <p:cNvPr id="2" name="Title 1"/>
          <p:cNvSpPr>
            <a:spLocks noGrp="1"/>
          </p:cNvSpPr>
          <p:nvPr>
            <p:ph type="title"/>
          </p:nvPr>
        </p:nvSpPr>
        <p:spPr>
          <a:xfrm>
            <a:off x="3069032" y="4642699"/>
            <a:ext cx="8513368" cy="471596"/>
          </a:xfrm>
        </p:spPr>
        <p:txBody>
          <a:bodyPr anchor="t">
            <a:noAutofit/>
          </a:bodyPr>
          <a:lstStyle>
            <a:lvl1pPr algn="l">
              <a:defRPr sz="2400" b="1" cap="all"/>
            </a:lvl1pPr>
          </a:lstStyle>
          <a:p>
            <a:r>
              <a:rPr lang="en-US"/>
              <a:t>Click to edit Master title style</a:t>
            </a:r>
          </a:p>
        </p:txBody>
      </p:sp>
      <p:sp>
        <p:nvSpPr>
          <p:cNvPr id="3" name="Text Placeholder 2"/>
          <p:cNvSpPr>
            <a:spLocks noGrp="1"/>
          </p:cNvSpPr>
          <p:nvPr>
            <p:ph type="body" idx="1"/>
          </p:nvPr>
        </p:nvSpPr>
        <p:spPr>
          <a:xfrm>
            <a:off x="3155279" y="5551632"/>
            <a:ext cx="8513368" cy="395449"/>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259CCA7-4055-470F-877B-762609CD1596}" type="datetimeFigureOut">
              <a:rPr lang="en-US" smtClean="0"/>
              <a:t>3/17/2023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FF83939-1BA9-4187-8745-B55F64ECAE15}" type="slidenum">
              <a:rPr lang="en-US" smtClean="0"/>
              <a:t>‹#›</a:t>
            </a:fld>
            <a:endParaRPr lang="en-US"/>
          </a:p>
        </p:txBody>
      </p:sp>
    </p:spTree>
    <p:extLst>
      <p:ext uri="{BB962C8B-B14F-4D97-AF65-F5344CB8AC3E}">
        <p14:creationId xmlns:p14="http://schemas.microsoft.com/office/powerpoint/2010/main" val="42055787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1_Section Header">
    <p:spTree>
      <p:nvGrpSpPr>
        <p:cNvPr id="1" name=""/>
        <p:cNvGrpSpPr/>
        <p:nvPr/>
      </p:nvGrpSpPr>
      <p:grpSpPr>
        <a:xfrm>
          <a:off x="0" y="0"/>
          <a:ext cx="0" cy="0"/>
          <a:chOff x="0" y="0"/>
          <a:chExt cx="0" cy="0"/>
        </a:xfrm>
      </p:grpSpPr>
      <p:pic>
        <p:nvPicPr>
          <p:cNvPr id="7" name="Picture 6" descr="A picture containing wooden&#10;&#10;Description automatically generated">
            <a:extLst>
              <a:ext uri="{FF2B5EF4-FFF2-40B4-BE49-F238E27FC236}">
                <a16:creationId xmlns:a16="http://schemas.microsoft.com/office/drawing/2014/main" id="{4DDF8D27-C8D5-3F07-A7FA-74D388E4DE2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15751" b="16720"/>
          <a:stretch/>
        </p:blipFill>
        <p:spPr>
          <a:xfrm>
            <a:off x="0" y="0"/>
            <a:ext cx="12185619" cy="5496910"/>
          </a:xfrm>
          <a:prstGeom prst="rect">
            <a:avLst/>
          </a:prstGeom>
        </p:spPr>
      </p:pic>
      <p:pic>
        <p:nvPicPr>
          <p:cNvPr id="8" name="Picture 7" descr="powerpoint-03.png"/>
          <p:cNvPicPr>
            <a:picLocks noChangeAspect="1"/>
          </p:cNvPicPr>
          <p:nvPr/>
        </p:nvPicPr>
        <p:blipFill>
          <a:blip r:embed="rId3" cstate="print">
            <a:extLst>
              <a:ext uri="{BEBA8EAE-BF5A-486C-A8C5-ECC9F3942E4B}">
                <a14:imgProps xmlns:a14="http://schemas.microsoft.com/office/drawing/2010/main">
                  <a14:imgLayer r:embed="rId4">
                    <a14:imgEffect>
                      <a14:backgroundRemoval t="9988" b="91828" l="9995" r="90550">
                        <a14:foregroundMark x1="50295" y1="70036" x2="72876" y2="71550"/>
                        <a14:foregroundMark x1="75466" y1="71852" x2="83598" y2="71429"/>
                        <a14:foregroundMark x1="90232" y1="83838" x2="90550" y2="91828"/>
                        <a14:foregroundMark x1="90550" y1="91828" x2="90550" y2="91828"/>
                      </a14:backgroundRemoval>
                    </a14:imgEffect>
                  </a14:imgLayer>
                </a14:imgProps>
              </a:ext>
              <a:ext uri="{28A0092B-C50C-407E-A947-70E740481C1C}">
                <a14:useLocalDpi xmlns:a14="http://schemas.microsoft.com/office/drawing/2010/main"/>
              </a:ext>
            </a:extLst>
          </a:blip>
          <a:stretch>
            <a:fillRect/>
          </a:stretch>
        </p:blipFill>
        <p:spPr>
          <a:xfrm>
            <a:off x="0" y="0"/>
            <a:ext cx="12185619" cy="6858000"/>
          </a:xfrm>
          <a:prstGeom prst="rect">
            <a:avLst/>
          </a:prstGeom>
        </p:spPr>
      </p:pic>
      <p:sp>
        <p:nvSpPr>
          <p:cNvPr id="2" name="Title 1"/>
          <p:cNvSpPr>
            <a:spLocks noGrp="1"/>
          </p:cNvSpPr>
          <p:nvPr>
            <p:ph type="title"/>
          </p:nvPr>
        </p:nvSpPr>
        <p:spPr>
          <a:xfrm>
            <a:off x="3069032" y="3143905"/>
            <a:ext cx="6165475" cy="471596"/>
          </a:xfrm>
        </p:spPr>
        <p:txBody>
          <a:bodyPr anchor="t">
            <a:noAutofit/>
          </a:bodyPr>
          <a:lstStyle>
            <a:lvl1pPr algn="l">
              <a:defRPr sz="2400" b="1" cap="all">
                <a:solidFill>
                  <a:srgbClr val="F6D97B"/>
                </a:solidFill>
              </a:defRPr>
            </a:lvl1pPr>
          </a:lstStyle>
          <a:p>
            <a:r>
              <a:rPr lang="en-US"/>
              <a:t>Click to edit Master title style</a:t>
            </a:r>
          </a:p>
        </p:txBody>
      </p:sp>
      <p:sp>
        <p:nvSpPr>
          <p:cNvPr id="4" name="Date Placeholder 3"/>
          <p:cNvSpPr>
            <a:spLocks noGrp="1"/>
          </p:cNvSpPr>
          <p:nvPr>
            <p:ph type="dt" sz="half" idx="10"/>
          </p:nvPr>
        </p:nvSpPr>
        <p:spPr/>
        <p:txBody>
          <a:bodyPr/>
          <a:lstStyle/>
          <a:p>
            <a:fld id="{E259CCA7-4055-470F-877B-762609CD1596}" type="datetimeFigureOut">
              <a:rPr lang="en-US" smtClean="0"/>
              <a:t>3/17/2023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FF83939-1BA9-4187-8745-B55F64ECAE15}" type="slidenum">
              <a:rPr lang="en-US" smtClean="0"/>
              <a:t>‹#›</a:t>
            </a:fld>
            <a:endParaRPr lang="en-US"/>
          </a:p>
        </p:txBody>
      </p:sp>
    </p:spTree>
    <p:extLst>
      <p:ext uri="{BB962C8B-B14F-4D97-AF65-F5344CB8AC3E}">
        <p14:creationId xmlns:p14="http://schemas.microsoft.com/office/powerpoint/2010/main" val="25282633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8" name="Picture 7" descr="powerpoint-02.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381" y="0"/>
            <a:ext cx="12185619" cy="6858000"/>
          </a:xfrm>
          <a:prstGeom prst="rect">
            <a:avLst/>
          </a:prstGeom>
        </p:spPr>
      </p:pic>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02082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02082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259CCA7-4055-470F-877B-762609CD1596}" type="datetimeFigureOut">
              <a:rPr lang="en-US" smtClean="0"/>
              <a:t>3/17/2023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FF83939-1BA9-4187-8745-B55F64ECAE15}" type="slidenum">
              <a:rPr lang="en-US" smtClean="0"/>
              <a:t>‹#›</a:t>
            </a:fld>
            <a:endParaRPr lang="en-US"/>
          </a:p>
        </p:txBody>
      </p:sp>
    </p:spTree>
    <p:extLst>
      <p:ext uri="{BB962C8B-B14F-4D97-AF65-F5344CB8AC3E}">
        <p14:creationId xmlns:p14="http://schemas.microsoft.com/office/powerpoint/2010/main" val="24449275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259CCA7-4055-470F-877B-762609CD1596}" type="datetimeFigureOut">
              <a:rPr lang="en-US" smtClean="0"/>
              <a:t>3/17/2023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FF83939-1BA9-4187-8745-B55F64ECAE15}" type="slidenum">
              <a:rPr lang="en-US" smtClean="0"/>
              <a:t>‹#›</a:t>
            </a:fld>
            <a:endParaRPr lang="en-US"/>
          </a:p>
        </p:txBody>
      </p:sp>
      <p:pic>
        <p:nvPicPr>
          <p:cNvPr id="6" name="Picture 5"/>
          <p:cNvPicPr>
            <a:picLocks noChangeAspect="1"/>
          </p:cNvPicPr>
          <p:nvPr/>
        </p:nvPicPr>
        <p:blipFill>
          <a:blip r:embed="rId2"/>
          <a:stretch>
            <a:fillRect/>
          </a:stretch>
        </p:blipFill>
        <p:spPr>
          <a:xfrm>
            <a:off x="10971828" y="5891669"/>
            <a:ext cx="492653" cy="640450"/>
          </a:xfrm>
          <a:prstGeom prst="rect">
            <a:avLst/>
          </a:prstGeom>
        </p:spPr>
      </p:pic>
    </p:spTree>
    <p:extLst>
      <p:ext uri="{BB962C8B-B14F-4D97-AF65-F5344CB8AC3E}">
        <p14:creationId xmlns:p14="http://schemas.microsoft.com/office/powerpoint/2010/main" val="24776752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259CCA7-4055-470F-877B-762609CD1596}" type="datetimeFigureOut">
              <a:rPr lang="en-US" smtClean="0"/>
              <a:t>3/17/2023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FF83939-1BA9-4187-8745-B55F64ECAE15}" type="slidenum">
              <a:rPr lang="en-US" smtClean="0"/>
              <a:t>‹#›</a:t>
            </a:fld>
            <a:endParaRPr lang="en-US"/>
          </a:p>
        </p:txBody>
      </p:sp>
    </p:spTree>
    <p:extLst>
      <p:ext uri="{BB962C8B-B14F-4D97-AF65-F5344CB8AC3E}">
        <p14:creationId xmlns:p14="http://schemas.microsoft.com/office/powerpoint/2010/main" val="24146982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615480" y="541285"/>
            <a:ext cx="5966921" cy="464949"/>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1623853"/>
            <a:ext cx="6815667" cy="457864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623853"/>
            <a:ext cx="4011084" cy="450231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259CCA7-4055-470F-877B-762609CD1596}" type="datetimeFigureOut">
              <a:rPr lang="en-US" smtClean="0"/>
              <a:t>3/17/2023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FF83939-1BA9-4187-8745-B55F64ECAE15}" type="slidenum">
              <a:rPr lang="en-US" smtClean="0"/>
              <a:t>‹#›</a:t>
            </a:fld>
            <a:endParaRPr lang="en-US"/>
          </a:p>
        </p:txBody>
      </p:sp>
      <p:pic>
        <p:nvPicPr>
          <p:cNvPr id="8" name="Picture 7" descr="powerpoint-04.png"/>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4766733" y="909081"/>
            <a:ext cx="7610327" cy="658171"/>
          </a:xfrm>
          <a:prstGeom prst="rect">
            <a:avLst/>
          </a:prstGeom>
        </p:spPr>
      </p:pic>
    </p:spTree>
    <p:extLst>
      <p:ext uri="{BB962C8B-B14F-4D97-AF65-F5344CB8AC3E}">
        <p14:creationId xmlns:p14="http://schemas.microsoft.com/office/powerpoint/2010/main" val="26284789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259CCA7-4055-470F-877B-762609CD1596}" type="datetimeFigureOut">
              <a:rPr lang="en-US" smtClean="0"/>
              <a:t>3/17/2023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FF83939-1BA9-4187-8745-B55F64ECAE15}" type="slidenum">
              <a:rPr lang="en-US" smtClean="0"/>
              <a:t>‹#›</a:t>
            </a:fld>
            <a:endParaRPr lang="en-US"/>
          </a:p>
        </p:txBody>
      </p:sp>
    </p:spTree>
    <p:extLst>
      <p:ext uri="{BB962C8B-B14F-4D97-AF65-F5344CB8AC3E}">
        <p14:creationId xmlns:p14="http://schemas.microsoft.com/office/powerpoint/2010/main" val="30869955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259CCA7-4055-470F-877B-762609CD1596}" type="datetimeFigureOut">
              <a:rPr lang="en-US" smtClean="0"/>
              <a:t>3/17/2023</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FF83939-1BA9-4187-8745-B55F64ECAE15}" type="slidenum">
              <a:rPr lang="en-US" smtClean="0"/>
              <a:t>‹#›</a:t>
            </a:fld>
            <a:endParaRPr lang="en-US"/>
          </a:p>
        </p:txBody>
      </p:sp>
    </p:spTree>
    <p:extLst>
      <p:ext uri="{BB962C8B-B14F-4D97-AF65-F5344CB8AC3E}">
        <p14:creationId xmlns:p14="http://schemas.microsoft.com/office/powerpoint/2010/main" val="41074973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457200" rtl="0" eaLnBrk="1" latinLnBrk="0" hangingPunct="1">
        <a:spcBef>
          <a:spcPct val="0"/>
        </a:spcBef>
        <a:buNone/>
        <a:defRPr sz="4400" kern="1200">
          <a:solidFill>
            <a:srgbClr val="0C572B"/>
          </a:solidFill>
          <a:latin typeface="Arial"/>
          <a:ea typeface="+mj-ea"/>
          <a:cs typeface="Arial"/>
        </a:defRPr>
      </a:lvl1pPr>
    </p:titleStyle>
    <p:body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4.xml"/><Relationship Id="rId4" Type="http://schemas.openxmlformats.org/officeDocument/2006/relationships/image" Target="../media/image11.jpeg"/></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11.jpeg"/><Relationship Id="rId4" Type="http://schemas.openxmlformats.org/officeDocument/2006/relationships/image" Target="../media/image10.png"/></Relationships>
</file>

<file path=ppt/slides/_rels/slide10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7.xml"/><Relationship Id="rId1" Type="http://schemas.openxmlformats.org/officeDocument/2006/relationships/slideLayout" Target="../slideLayouts/slideLayout2.xml"/><Relationship Id="rId5" Type="http://schemas.openxmlformats.org/officeDocument/2006/relationships/image" Target="../media/image57.jpeg"/><Relationship Id="rId4" Type="http://schemas.openxmlformats.org/officeDocument/2006/relationships/image" Target="../media/image11.jpeg"/></Relationships>
</file>

<file path=ppt/slides/_rels/slide10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8.xml"/><Relationship Id="rId1" Type="http://schemas.openxmlformats.org/officeDocument/2006/relationships/slideLayout" Target="../slideLayouts/slideLayout2.xml"/><Relationship Id="rId5" Type="http://schemas.openxmlformats.org/officeDocument/2006/relationships/image" Target="../media/image57.jpeg"/><Relationship Id="rId4" Type="http://schemas.openxmlformats.org/officeDocument/2006/relationships/image" Target="../media/image11.jpeg"/></Relationships>
</file>

<file path=ppt/slides/_rels/slide10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9.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10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0.xml"/><Relationship Id="rId1" Type="http://schemas.openxmlformats.org/officeDocument/2006/relationships/slideLayout" Target="../slideLayouts/slideLayout2.xml"/><Relationship Id="rId5" Type="http://schemas.openxmlformats.org/officeDocument/2006/relationships/image" Target="../media/image58.jpeg"/><Relationship Id="rId4" Type="http://schemas.openxmlformats.org/officeDocument/2006/relationships/image" Target="../media/image11.jpeg"/></Relationships>
</file>

<file path=ppt/slides/_rels/slide10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1.xml"/><Relationship Id="rId1" Type="http://schemas.openxmlformats.org/officeDocument/2006/relationships/slideLayout" Target="../slideLayouts/slideLayout2.xml"/><Relationship Id="rId5" Type="http://schemas.openxmlformats.org/officeDocument/2006/relationships/image" Target="../media/image59.jpeg"/><Relationship Id="rId4" Type="http://schemas.openxmlformats.org/officeDocument/2006/relationships/image" Target="../media/image11.jpeg"/></Relationships>
</file>

<file path=ppt/slides/_rels/slide10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2.xml"/><Relationship Id="rId1" Type="http://schemas.openxmlformats.org/officeDocument/2006/relationships/slideLayout" Target="../slideLayouts/slideLayout2.xml"/><Relationship Id="rId5" Type="http://schemas.openxmlformats.org/officeDocument/2006/relationships/image" Target="../media/image60.jpeg"/><Relationship Id="rId4" Type="http://schemas.openxmlformats.org/officeDocument/2006/relationships/image" Target="../media/image11.jpeg"/></Relationships>
</file>

<file path=ppt/slides/_rels/slide10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3.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10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4.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10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5.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10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6.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11.jpeg"/></Relationships>
</file>

<file path=ppt/slides/_rels/slide1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7.xml"/><Relationship Id="rId1" Type="http://schemas.openxmlformats.org/officeDocument/2006/relationships/slideLayout" Target="../slideLayouts/slideLayout2.xml"/><Relationship Id="rId5" Type="http://schemas.openxmlformats.org/officeDocument/2006/relationships/image" Target="../media/image61.png"/><Relationship Id="rId4" Type="http://schemas.openxmlformats.org/officeDocument/2006/relationships/image" Target="../media/image11.jpeg"/></Relationships>
</file>

<file path=ppt/slides/_rels/slide1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8.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1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9.xml"/><Relationship Id="rId1" Type="http://schemas.openxmlformats.org/officeDocument/2006/relationships/slideLayout" Target="../slideLayouts/slideLayout2.xml"/><Relationship Id="rId6" Type="http://schemas.openxmlformats.org/officeDocument/2006/relationships/image" Target="../media/image63.jpeg"/><Relationship Id="rId5" Type="http://schemas.openxmlformats.org/officeDocument/2006/relationships/image" Target="../media/image62.jpeg"/><Relationship Id="rId4" Type="http://schemas.openxmlformats.org/officeDocument/2006/relationships/image" Target="../media/image11.jpeg"/></Relationships>
</file>

<file path=ppt/slides/_rels/slide1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0.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1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1.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1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2.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1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3.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1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4.xml"/><Relationship Id="rId1" Type="http://schemas.openxmlformats.org/officeDocument/2006/relationships/slideLayout" Target="../slideLayouts/slideLayout1.xml"/><Relationship Id="rId4" Type="http://schemas.openxmlformats.org/officeDocument/2006/relationships/image" Target="../media/image11.jpeg"/></Relationships>
</file>

<file path=ppt/slides/_rels/slide1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5.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1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6.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11.jpeg"/></Relationships>
</file>

<file path=ppt/slides/_rels/slide1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7.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1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8.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1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9.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1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0.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1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1.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1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2.xml"/><Relationship Id="rId1" Type="http://schemas.openxmlformats.org/officeDocument/2006/relationships/slideLayout" Target="../slideLayouts/slideLayout2.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11.jpeg"/></Relationships>
</file>

<file path=ppt/slides/_rels/slide12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3.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12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4.xml"/><Relationship Id="rId1" Type="http://schemas.openxmlformats.org/officeDocument/2006/relationships/slideLayout" Target="../slideLayouts/slideLayout2.xml"/><Relationship Id="rId5" Type="http://schemas.openxmlformats.org/officeDocument/2006/relationships/hyperlink" Target="https://www.w3.org/TR/WCAG21/" TargetMode="External"/><Relationship Id="rId4" Type="http://schemas.openxmlformats.org/officeDocument/2006/relationships/image" Target="../media/image11.jpeg"/></Relationships>
</file>

<file path=ppt/slides/_rels/slide12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5.xml"/><Relationship Id="rId1" Type="http://schemas.openxmlformats.org/officeDocument/2006/relationships/slideLayout" Target="../slideLayouts/slideLayout1.xml"/><Relationship Id="rId4" Type="http://schemas.openxmlformats.org/officeDocument/2006/relationships/image" Target="../media/image11.jpeg"/></Relationships>
</file>

<file path=ppt/slides/_rels/slide12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6.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11.jpeg"/></Relationships>
</file>

<file path=ppt/slides/_rels/slide13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7.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13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8.xml"/><Relationship Id="rId1" Type="http://schemas.openxmlformats.org/officeDocument/2006/relationships/slideLayout" Target="../slideLayouts/slideLayout1.xml"/><Relationship Id="rId4" Type="http://schemas.openxmlformats.org/officeDocument/2006/relationships/image" Target="../media/image11.jpeg"/></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11.jpeg"/></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11.jpeg"/></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11.jpeg"/></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11.jpeg"/></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17.jpeg"/><Relationship Id="rId4" Type="http://schemas.openxmlformats.org/officeDocument/2006/relationships/image" Target="../media/image11.jpeg"/></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11.jpeg"/></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9.jpeg"/><Relationship Id="rId4" Type="http://schemas.openxmlformats.org/officeDocument/2006/relationships/image" Target="../media/image11.jpeg"/></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18.png"/><Relationship Id="rId4" Type="http://schemas.openxmlformats.org/officeDocument/2006/relationships/image" Target="../media/image11.jpeg"/></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19.jpeg"/><Relationship Id="rId4" Type="http://schemas.openxmlformats.org/officeDocument/2006/relationships/image" Target="../media/image11.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image" Target="../media/image10.png"/><Relationship Id="rId7" Type="http://schemas.openxmlformats.org/officeDocument/2006/relationships/image" Target="../media/image22.jpe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21.jpeg"/><Relationship Id="rId5" Type="http://schemas.openxmlformats.org/officeDocument/2006/relationships/image" Target="../media/image20.jpeg"/><Relationship Id="rId10" Type="http://schemas.openxmlformats.org/officeDocument/2006/relationships/image" Target="../media/image9.jpeg"/><Relationship Id="rId4" Type="http://schemas.openxmlformats.org/officeDocument/2006/relationships/image" Target="../media/image11.jpeg"/><Relationship Id="rId9" Type="http://schemas.openxmlformats.org/officeDocument/2006/relationships/image" Target="../media/image24.jpeg"/></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1.xml"/><Relationship Id="rId1" Type="http://schemas.openxmlformats.org/officeDocument/2006/relationships/slideLayout" Target="../slideLayouts/slideLayout1.xml"/><Relationship Id="rId5" Type="http://schemas.openxmlformats.org/officeDocument/2006/relationships/image" Target="../media/image9.jpeg"/><Relationship Id="rId4" Type="http://schemas.openxmlformats.org/officeDocument/2006/relationships/image" Target="../media/image11.jpeg"/></Relationships>
</file>

<file path=ppt/slides/_rels/slide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25.jpeg"/><Relationship Id="rId4" Type="http://schemas.openxmlformats.org/officeDocument/2006/relationships/image" Target="../media/image11.jpeg"/></Relationships>
</file>

<file path=ppt/slides/_rels/slide2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11.jpeg"/></Relationships>
</file>

<file path=ppt/slides/_rels/slide2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11.jpeg"/></Relationships>
</file>

<file path=ppt/slides/_rels/slide2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11.jpeg"/></Relationships>
</file>

<file path=ppt/slides/_rels/slide2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11.jpeg"/></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7.xml"/><Relationship Id="rId7" Type="http://schemas.openxmlformats.org/officeDocument/2006/relationships/image" Target="../media/image9.jpeg"/><Relationship Id="rId2" Type="http://schemas.openxmlformats.org/officeDocument/2006/relationships/slideLayout" Target="../slideLayouts/slideLayout2.xml"/><Relationship Id="rId1" Type="http://schemas.openxmlformats.org/officeDocument/2006/relationships/video" Target="https://www.youtube.com/embed/TKzgi5jmgQM?feature=oembed" TargetMode="External"/><Relationship Id="rId6" Type="http://schemas.openxmlformats.org/officeDocument/2006/relationships/image" Target="../media/image11.jpeg"/><Relationship Id="rId5" Type="http://schemas.openxmlformats.org/officeDocument/2006/relationships/image" Target="../media/image10.png"/><Relationship Id="rId4" Type="http://schemas.openxmlformats.org/officeDocument/2006/relationships/image" Target="../media/image26.jpeg"/></Relationships>
</file>

<file path=ppt/slides/_rels/slide3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11.jpeg"/></Relationships>
</file>

<file path=ppt/slides/_rels/slide32.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10.png"/><Relationship Id="rId7" Type="http://schemas.openxmlformats.org/officeDocument/2006/relationships/image" Target="../media/image29.pn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11.jpeg"/></Relationships>
</file>

<file path=ppt/slides/_rels/slide3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0.xml"/><Relationship Id="rId1" Type="http://schemas.openxmlformats.org/officeDocument/2006/relationships/slideLayout" Target="../slideLayouts/slideLayout1.xml"/><Relationship Id="rId5" Type="http://schemas.openxmlformats.org/officeDocument/2006/relationships/image" Target="../media/image9.jpeg"/><Relationship Id="rId4" Type="http://schemas.openxmlformats.org/officeDocument/2006/relationships/image" Target="../media/image11.jpeg"/></Relationships>
</file>

<file path=ppt/slides/_rels/slide3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1.xml"/><Relationship Id="rId1" Type="http://schemas.openxmlformats.org/officeDocument/2006/relationships/slideLayout" Target="../slideLayouts/slideLayout1.xml"/><Relationship Id="rId5" Type="http://schemas.openxmlformats.org/officeDocument/2006/relationships/image" Target="../media/image9.jpeg"/><Relationship Id="rId4" Type="http://schemas.openxmlformats.org/officeDocument/2006/relationships/image" Target="../media/image11.jpeg"/></Relationships>
</file>

<file path=ppt/slides/_rels/slide3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2.xml"/><Relationship Id="rId1" Type="http://schemas.openxmlformats.org/officeDocument/2006/relationships/slideLayout" Target="../slideLayouts/slideLayout1.xml"/><Relationship Id="rId5" Type="http://schemas.openxmlformats.org/officeDocument/2006/relationships/image" Target="../media/image9.jpeg"/><Relationship Id="rId4" Type="http://schemas.openxmlformats.org/officeDocument/2006/relationships/image" Target="../media/image11.jpeg"/></Relationships>
</file>

<file path=ppt/slides/_rels/slide3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3.xml"/><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11.jpeg"/></Relationships>
</file>

<file path=ppt/slides/_rels/slide3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4.xml"/><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11.jpeg"/></Relationships>
</file>

<file path=ppt/slides/_rels/slide38.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9.jpeg"/><Relationship Id="rId2" Type="http://schemas.openxmlformats.org/officeDocument/2006/relationships/notesSlide" Target="../notesSlides/notesSlide35.xml"/><Relationship Id="rId1" Type="http://schemas.openxmlformats.org/officeDocument/2006/relationships/slideLayout" Target="../slideLayouts/slideLayout7.xml"/><Relationship Id="rId6" Type="http://schemas.openxmlformats.org/officeDocument/2006/relationships/image" Target="../media/image31.emf"/><Relationship Id="rId5" Type="http://schemas.openxmlformats.org/officeDocument/2006/relationships/image" Target="../media/image30.png"/><Relationship Id="rId4" Type="http://schemas.openxmlformats.org/officeDocument/2006/relationships/image" Target="../media/image11.jpeg"/></Relationships>
</file>

<file path=ppt/slides/_rels/slide3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6.xml"/><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11.jpeg"/></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4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7.xml"/><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11.jpeg"/></Relationships>
</file>

<file path=ppt/slides/_rels/slide4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8.xml"/><Relationship Id="rId1" Type="http://schemas.openxmlformats.org/officeDocument/2006/relationships/slideLayout" Target="../slideLayouts/slideLayout1.xml"/><Relationship Id="rId5" Type="http://schemas.openxmlformats.org/officeDocument/2006/relationships/image" Target="../media/image9.jpeg"/><Relationship Id="rId4" Type="http://schemas.openxmlformats.org/officeDocument/2006/relationships/image" Target="../media/image11.jpeg"/></Relationships>
</file>

<file path=ppt/slides/_rels/slide4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9.xml"/><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11.jpeg"/></Relationships>
</file>

<file path=ppt/slides/_rels/slide4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0.xml"/><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11.jpeg"/></Relationships>
</file>

<file path=ppt/slides/_rels/slide4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1.xml"/><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32.png"/><Relationship Id="rId4" Type="http://schemas.openxmlformats.org/officeDocument/2006/relationships/image" Target="../media/image11.jpeg"/></Relationships>
</file>

<file path=ppt/slides/_rels/slide4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2.xml"/><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33.png"/><Relationship Id="rId4" Type="http://schemas.openxmlformats.org/officeDocument/2006/relationships/image" Target="../media/image11.jpeg"/></Relationships>
</file>

<file path=ppt/slides/_rels/slide4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3.xml"/><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11.jpeg"/></Relationships>
</file>

<file path=ppt/slides/_rels/slide4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4.xml"/><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chart" Target="../charts/chart1.xml"/><Relationship Id="rId4" Type="http://schemas.openxmlformats.org/officeDocument/2006/relationships/image" Target="../media/image11.jpeg"/></Relationships>
</file>

<file path=ppt/slides/_rels/slide4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5.xml"/><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34.jpeg"/><Relationship Id="rId4" Type="http://schemas.openxmlformats.org/officeDocument/2006/relationships/image" Target="../media/image11.jpeg"/></Relationships>
</file>

<file path=ppt/slides/_rels/slide4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6.xml"/><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chart" Target="../charts/chart2.xml"/><Relationship Id="rId4" Type="http://schemas.openxmlformats.org/officeDocument/2006/relationships/image" Target="../media/image11.jpe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6.xml"/><Relationship Id="rId5" Type="http://schemas.openxmlformats.org/officeDocument/2006/relationships/image" Target="../media/image9.jpeg"/><Relationship Id="rId4" Type="http://schemas.openxmlformats.org/officeDocument/2006/relationships/image" Target="../media/image11.jpeg"/></Relationships>
</file>

<file path=ppt/slides/_rels/slide5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7.xml"/><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11.jpeg"/></Relationships>
</file>

<file path=ppt/slides/_rels/slide5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8.xml"/><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35.jpeg"/><Relationship Id="rId4" Type="http://schemas.openxmlformats.org/officeDocument/2006/relationships/image" Target="../media/image11.jpeg"/></Relationships>
</file>

<file path=ppt/slides/_rels/slide5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9.xml"/><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11.jpeg"/></Relationships>
</file>

<file path=ppt/slides/_rels/slide5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0.xml"/><Relationship Id="rId1" Type="http://schemas.openxmlformats.org/officeDocument/2006/relationships/slideLayout" Target="../slideLayouts/slideLayout1.xml"/><Relationship Id="rId5" Type="http://schemas.openxmlformats.org/officeDocument/2006/relationships/image" Target="../media/image9.jpeg"/><Relationship Id="rId4" Type="http://schemas.openxmlformats.org/officeDocument/2006/relationships/image" Target="../media/image11.jpeg"/></Relationships>
</file>

<file path=ppt/slides/_rels/slide5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1.xml"/><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36.jpeg"/><Relationship Id="rId4" Type="http://schemas.openxmlformats.org/officeDocument/2006/relationships/image" Target="../media/image11.jpeg"/></Relationships>
</file>

<file path=ppt/slides/_rels/slide5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2.xml"/><Relationship Id="rId1" Type="http://schemas.openxmlformats.org/officeDocument/2006/relationships/slideLayout" Target="../slideLayouts/slideLayout1.xml"/><Relationship Id="rId5" Type="http://schemas.openxmlformats.org/officeDocument/2006/relationships/image" Target="../media/image9.jpeg"/><Relationship Id="rId4" Type="http://schemas.openxmlformats.org/officeDocument/2006/relationships/image" Target="../media/image11.jpeg"/></Relationships>
</file>

<file path=ppt/slides/_rels/slide5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3.xml"/><Relationship Id="rId1" Type="http://schemas.openxmlformats.org/officeDocument/2006/relationships/slideLayout" Target="../slideLayouts/slideLayout1.xml"/><Relationship Id="rId5" Type="http://schemas.openxmlformats.org/officeDocument/2006/relationships/image" Target="../media/image9.jpeg"/><Relationship Id="rId4" Type="http://schemas.openxmlformats.org/officeDocument/2006/relationships/image" Target="../media/image11.jpeg"/></Relationships>
</file>

<file path=ppt/slides/_rels/slide5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4.xml"/><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11.jpeg"/></Relationships>
</file>

<file path=ppt/slides/_rels/slide5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5.xml"/><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11.jpeg"/></Relationships>
</file>

<file path=ppt/slides/_rels/slide5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6.xml"/><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9.jpeg"/><Relationship Id="rId4" Type="http://schemas.openxmlformats.org/officeDocument/2006/relationships/image" Target="../media/image11.jpeg"/></Relationships>
</file>

<file path=ppt/slides/_rels/slide6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7.xml"/><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11.jpeg"/></Relationships>
</file>

<file path=ppt/slides/_rels/slide6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8.xml"/><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11.jpeg"/></Relationships>
</file>

<file path=ppt/slides/_rels/slide6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9.xml"/><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11.jpeg"/></Relationships>
</file>

<file path=ppt/slides/_rels/slide6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0.xml"/><Relationship Id="rId1" Type="http://schemas.openxmlformats.org/officeDocument/2006/relationships/slideLayout" Target="../slideLayouts/slideLayout1.xml"/><Relationship Id="rId5" Type="http://schemas.openxmlformats.org/officeDocument/2006/relationships/image" Target="../media/image9.jpeg"/><Relationship Id="rId4" Type="http://schemas.openxmlformats.org/officeDocument/2006/relationships/image" Target="../media/image11.jpeg"/></Relationships>
</file>

<file path=ppt/slides/_rels/slide6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1.xml"/><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11.jpeg"/></Relationships>
</file>

<file path=ppt/slides/_rels/slide65.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9.jpeg"/><Relationship Id="rId2" Type="http://schemas.openxmlformats.org/officeDocument/2006/relationships/notesSlide" Target="../notesSlides/notesSlide62.xml"/><Relationship Id="rId1" Type="http://schemas.openxmlformats.org/officeDocument/2006/relationships/slideLayout" Target="../slideLayouts/slideLayout2.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11.jpeg"/></Relationships>
</file>

<file path=ppt/slides/_rels/slide6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3.xml"/><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11.jpeg"/></Relationships>
</file>

<file path=ppt/slides/_rels/slide6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4.xml"/><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11.jpeg"/></Relationships>
</file>

<file path=ppt/slides/_rels/slide6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5.xml"/><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11.jpeg"/></Relationships>
</file>

<file path=ppt/slides/_rels/slide6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6.xml"/><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11.jpeg"/><Relationship Id="rId4" Type="http://schemas.openxmlformats.org/officeDocument/2006/relationships/image" Target="../media/image10.png"/></Relationships>
</file>

<file path=ppt/slides/_rels/slide7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7.xml"/><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11.jpeg"/></Relationships>
</file>

<file path=ppt/slides/_rels/slide7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8.xml"/><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11.jpeg"/></Relationships>
</file>

<file path=ppt/slides/_rels/slide7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9.xml"/><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11.jpeg"/></Relationships>
</file>

<file path=ppt/slides/_rels/slide7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0.xml"/><Relationship Id="rId1" Type="http://schemas.openxmlformats.org/officeDocument/2006/relationships/slideLayout" Target="../slideLayouts/slideLayout1.xml"/><Relationship Id="rId5" Type="http://schemas.openxmlformats.org/officeDocument/2006/relationships/image" Target="../media/image9.jpeg"/><Relationship Id="rId4" Type="http://schemas.openxmlformats.org/officeDocument/2006/relationships/image" Target="../media/image11.jpeg"/></Relationships>
</file>

<file path=ppt/slides/_rels/slide7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0.png"/><Relationship Id="rId7" Type="http://schemas.openxmlformats.org/officeDocument/2006/relationships/image" Target="../media/image41.png"/><Relationship Id="rId2" Type="http://schemas.openxmlformats.org/officeDocument/2006/relationships/notesSlide" Target="../notesSlides/notesSlide71.xml"/><Relationship Id="rId1"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11.jpeg"/><Relationship Id="rId9" Type="http://schemas.openxmlformats.org/officeDocument/2006/relationships/image" Target="../media/image9.jpeg"/></Relationships>
</file>

<file path=ppt/slides/_rels/slide7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2.xml"/><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39.png"/><Relationship Id="rId4" Type="http://schemas.openxmlformats.org/officeDocument/2006/relationships/image" Target="../media/image11.jpeg"/></Relationships>
</file>

<file path=ppt/slides/_rels/slide7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3.xml"/><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40.png"/><Relationship Id="rId4" Type="http://schemas.openxmlformats.org/officeDocument/2006/relationships/image" Target="../media/image11.jpeg"/></Relationships>
</file>

<file path=ppt/slides/_rels/slide7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4.xml"/><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41.png"/><Relationship Id="rId4" Type="http://schemas.openxmlformats.org/officeDocument/2006/relationships/image" Target="../media/image11.jpeg"/></Relationships>
</file>

<file path=ppt/slides/_rels/slide7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5.xml"/><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42.png"/><Relationship Id="rId4" Type="http://schemas.openxmlformats.org/officeDocument/2006/relationships/image" Target="../media/image11.jpeg"/></Relationships>
</file>

<file path=ppt/slides/_rels/slide7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6.xml"/><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11.jpe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11.jpeg"/><Relationship Id="rId4" Type="http://schemas.openxmlformats.org/officeDocument/2006/relationships/image" Target="../media/image10.png"/></Relationships>
</file>

<file path=ppt/slides/_rels/slide8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7.xml"/><Relationship Id="rId1" Type="http://schemas.openxmlformats.org/officeDocument/2006/relationships/slideLayout" Target="../slideLayouts/slideLayout1.xml"/><Relationship Id="rId5" Type="http://schemas.openxmlformats.org/officeDocument/2006/relationships/image" Target="../media/image9.jpeg"/><Relationship Id="rId4" Type="http://schemas.openxmlformats.org/officeDocument/2006/relationships/image" Target="../media/image11.jpeg"/></Relationships>
</file>

<file path=ppt/slides/_rels/slide8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8.xml"/><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11.jpeg"/></Relationships>
</file>

<file path=ppt/slides/_rels/slide8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9.xml"/><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11.jpeg"/></Relationships>
</file>

<file path=ppt/slides/_rels/slide83.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10.png"/><Relationship Id="rId7" Type="http://schemas.openxmlformats.org/officeDocument/2006/relationships/image" Target="../media/image43.png"/><Relationship Id="rId2" Type="http://schemas.openxmlformats.org/officeDocument/2006/relationships/notesSlide" Target="../notesSlides/notesSlide80.xml"/><Relationship Id="rId1" Type="http://schemas.openxmlformats.org/officeDocument/2006/relationships/slideLayout" Target="../slideLayouts/slideLayout7.xml"/><Relationship Id="rId6" Type="http://schemas.openxmlformats.org/officeDocument/2006/relationships/hyperlink" Target="https://color.adobe.com/create/color-contrast-analyzer" TargetMode="External"/><Relationship Id="rId5" Type="http://schemas.openxmlformats.org/officeDocument/2006/relationships/image" Target="../media/image30.png"/><Relationship Id="rId4" Type="http://schemas.openxmlformats.org/officeDocument/2006/relationships/image" Target="../media/image11.jpeg"/></Relationships>
</file>

<file path=ppt/slides/_rels/slide84.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44.png"/><Relationship Id="rId7" Type="http://schemas.openxmlformats.org/officeDocument/2006/relationships/image" Target="../media/image30.png"/><Relationship Id="rId2" Type="http://schemas.openxmlformats.org/officeDocument/2006/relationships/notesSlide" Target="../notesSlides/notesSlide81.xml"/><Relationship Id="rId1" Type="http://schemas.openxmlformats.org/officeDocument/2006/relationships/slideLayout" Target="../slideLayouts/slideLayout7.xml"/><Relationship Id="rId6" Type="http://schemas.openxmlformats.org/officeDocument/2006/relationships/image" Target="../media/image11.jpeg"/><Relationship Id="rId5" Type="http://schemas.openxmlformats.org/officeDocument/2006/relationships/image" Target="../media/image10.png"/><Relationship Id="rId4" Type="http://schemas.openxmlformats.org/officeDocument/2006/relationships/image" Target="../media/image45.png"/></Relationships>
</file>

<file path=ppt/slides/_rels/slide8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2.xml"/><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11.jpeg"/></Relationships>
</file>

<file path=ppt/slides/_rels/slide8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3.xml"/><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11.jpeg"/></Relationships>
</file>

<file path=ppt/slides/_rels/slide87.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9.jpeg"/><Relationship Id="rId2" Type="http://schemas.openxmlformats.org/officeDocument/2006/relationships/notesSlide" Target="../notesSlides/notesSlide84.xml"/><Relationship Id="rId1" Type="http://schemas.openxmlformats.org/officeDocument/2006/relationships/slideLayout" Target="../slideLayouts/slideLayout2.xml"/><Relationship Id="rId6" Type="http://schemas.openxmlformats.org/officeDocument/2006/relationships/image" Target="../media/image36.jpeg"/><Relationship Id="rId5" Type="http://schemas.openxmlformats.org/officeDocument/2006/relationships/image" Target="../media/image46.jpeg"/><Relationship Id="rId4" Type="http://schemas.openxmlformats.org/officeDocument/2006/relationships/image" Target="../media/image11.jpeg"/></Relationships>
</file>

<file path=ppt/slides/_rels/slide8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5.xml"/><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47.jpeg"/><Relationship Id="rId4" Type="http://schemas.openxmlformats.org/officeDocument/2006/relationships/image" Target="../media/image11.jpeg"/></Relationships>
</file>

<file path=ppt/slides/_rels/slide89.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9.jpeg"/><Relationship Id="rId2" Type="http://schemas.openxmlformats.org/officeDocument/2006/relationships/notesSlide" Target="../notesSlides/notesSlide86.xml"/><Relationship Id="rId1" Type="http://schemas.openxmlformats.org/officeDocument/2006/relationships/slideLayout" Target="../slideLayouts/slideLayout2.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11.jpe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15.jpeg"/><Relationship Id="rId4" Type="http://schemas.openxmlformats.org/officeDocument/2006/relationships/image" Target="../media/image11.jpeg"/></Relationships>
</file>

<file path=ppt/slides/_rels/slide90.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9.jpeg"/><Relationship Id="rId2" Type="http://schemas.openxmlformats.org/officeDocument/2006/relationships/notesSlide" Target="../notesSlides/notesSlide87.xml"/><Relationship Id="rId1" Type="http://schemas.openxmlformats.org/officeDocument/2006/relationships/slideLayout" Target="../slideLayouts/slideLayout2.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11.jpeg"/></Relationships>
</file>

<file path=ppt/slides/_rels/slide9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8.xml"/><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52.png"/><Relationship Id="rId4" Type="http://schemas.openxmlformats.org/officeDocument/2006/relationships/image" Target="../media/image11.jpeg"/></Relationships>
</file>

<file path=ppt/slides/_rels/slide9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9.xml"/><Relationship Id="rId1" Type="http://schemas.openxmlformats.org/officeDocument/2006/relationships/slideLayout" Target="../slideLayouts/slideLayout1.xml"/><Relationship Id="rId5" Type="http://schemas.openxmlformats.org/officeDocument/2006/relationships/image" Target="../media/image9.jpeg"/><Relationship Id="rId4" Type="http://schemas.openxmlformats.org/officeDocument/2006/relationships/image" Target="../media/image11.jpeg"/></Relationships>
</file>

<file path=ppt/slides/_rels/slide93.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10.png"/><Relationship Id="rId7" Type="http://schemas.openxmlformats.org/officeDocument/2006/relationships/image" Target="../media/image55.png"/><Relationship Id="rId2" Type="http://schemas.openxmlformats.org/officeDocument/2006/relationships/notesSlide" Target="../notesSlides/notesSlide90.xml"/><Relationship Id="rId1" Type="http://schemas.openxmlformats.org/officeDocument/2006/relationships/slideLayout" Target="../slideLayouts/slideLayout2.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11.jpeg"/><Relationship Id="rId9" Type="http://schemas.openxmlformats.org/officeDocument/2006/relationships/image" Target="../media/image9.jpeg"/></Relationships>
</file>

<file path=ppt/slides/_rels/slide9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1.xml"/><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53.png"/><Relationship Id="rId4" Type="http://schemas.openxmlformats.org/officeDocument/2006/relationships/image" Target="../media/image11.jpeg"/></Relationships>
</file>

<file path=ppt/slides/_rels/slide9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2.xml"/><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54.png"/><Relationship Id="rId4" Type="http://schemas.openxmlformats.org/officeDocument/2006/relationships/image" Target="../media/image11.jpeg"/></Relationships>
</file>

<file path=ppt/slides/_rels/slide9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3.xml"/><Relationship Id="rId1" Type="http://schemas.openxmlformats.org/officeDocument/2006/relationships/slideLayout" Target="../slideLayouts/slideLayout2.xml"/><Relationship Id="rId5" Type="http://schemas.openxmlformats.org/officeDocument/2006/relationships/image" Target="../media/image55.png"/><Relationship Id="rId4" Type="http://schemas.openxmlformats.org/officeDocument/2006/relationships/image" Target="../media/image11.jpeg"/></Relationships>
</file>

<file path=ppt/slides/_rels/slide9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4.xml"/><Relationship Id="rId1" Type="http://schemas.openxmlformats.org/officeDocument/2006/relationships/slideLayout" Target="../slideLayouts/slideLayout2.xml"/><Relationship Id="rId5" Type="http://schemas.openxmlformats.org/officeDocument/2006/relationships/image" Target="../media/image56.png"/><Relationship Id="rId4" Type="http://schemas.openxmlformats.org/officeDocument/2006/relationships/image" Target="../media/image11.jpeg"/></Relationships>
</file>

<file path=ppt/slides/_rels/slide9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5.xml"/><Relationship Id="rId1" Type="http://schemas.openxmlformats.org/officeDocument/2006/relationships/slideLayout" Target="../slideLayouts/slideLayout1.xml"/><Relationship Id="rId4" Type="http://schemas.openxmlformats.org/officeDocument/2006/relationships/image" Target="../media/image11.jpeg"/></Relationships>
</file>

<file path=ppt/slides/_rels/slide9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6.xml"/><Relationship Id="rId1" Type="http://schemas.openxmlformats.org/officeDocument/2006/relationships/slideLayout" Target="../slideLayouts/slideLayout1.xml"/><Relationship Id="rId4"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724094C-D51E-E170-B779-4D0C6514716C}"/>
              </a:ext>
            </a:extLst>
          </p:cNvPr>
          <p:cNvSpPr>
            <a:spLocks noGrp="1"/>
          </p:cNvSpPr>
          <p:nvPr>
            <p:ph type="title"/>
          </p:nvPr>
        </p:nvSpPr>
        <p:spPr>
          <a:xfrm>
            <a:off x="3010417" y="2768767"/>
            <a:ext cx="6165475" cy="471596"/>
          </a:xfrm>
        </p:spPr>
        <p:txBody>
          <a:bodyPr/>
          <a:lstStyle/>
          <a:p>
            <a:r>
              <a:rPr lang="en-US" sz="3600">
                <a:latin typeface="Raspoutine DemiBold" pitchFamily="50" charset="0"/>
              </a:rPr>
              <a:t>Disability inclusion training curriculum</a:t>
            </a:r>
            <a:br>
              <a:rPr lang="en-US">
                <a:latin typeface="Raspoutine DemiBold" pitchFamily="50" charset="0"/>
              </a:rPr>
            </a:br>
            <a:endParaRPr lang="en-US" sz="1400">
              <a:latin typeface="Raspoutine DemiBold" pitchFamily="50" charset="0"/>
            </a:endParaRPr>
          </a:p>
        </p:txBody>
      </p:sp>
      <p:pic>
        <p:nvPicPr>
          <p:cNvPr id="3" name="Picture 2">
            <a:extLst>
              <a:ext uri="{C183D7F6-B498-43B3-948B-1728B52AA6E4}">
                <adec:decorative xmlns:adec="http://schemas.microsoft.com/office/drawing/2017/decorative" val="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99785" y="5685693"/>
            <a:ext cx="712412" cy="709246"/>
          </a:xfrm>
          <a:prstGeom prst="rect">
            <a:avLst/>
          </a:prstGeom>
        </p:spPr>
      </p:pic>
      <p:pic>
        <p:nvPicPr>
          <p:cNvPr id="5" name="Picture 4">
            <a:extLst>
              <a:ext uri="{FF2B5EF4-FFF2-40B4-BE49-F238E27FC236}">
                <a16:creationId xmlns:a16="http://schemas.microsoft.com/office/drawing/2014/main" id="{4CDC379F-941F-4340-E453-339A25B38C10}"/>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7" name="Picture 6">
            <a:extLst>
              <a:ext uri="{FF2B5EF4-FFF2-40B4-BE49-F238E27FC236}">
                <a16:creationId xmlns:a16="http://schemas.microsoft.com/office/drawing/2014/main" id="{37D76D18-9B68-0A6F-A650-A03E4876A0CF}"/>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7303" y="5800757"/>
            <a:ext cx="1905000" cy="581025"/>
          </a:xfrm>
          <a:prstGeom prst="rect">
            <a:avLst/>
          </a:prstGeom>
        </p:spPr>
      </p:pic>
    </p:spTree>
    <p:extLst>
      <p:ext uri="{BB962C8B-B14F-4D97-AF65-F5344CB8AC3E}">
        <p14:creationId xmlns:p14="http://schemas.microsoft.com/office/powerpoint/2010/main" val="40731013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p:txBody>
          <a:bodyPr/>
          <a:lstStyle/>
          <a:p>
            <a:pPr algn="l"/>
            <a:r>
              <a:rPr lang="en-GB" sz="3600" b="1"/>
              <a:t>2.4 Models of disability</a:t>
            </a:r>
          </a:p>
        </p:txBody>
      </p:sp>
      <p:pic>
        <p:nvPicPr>
          <p:cNvPr id="7" name="Content Placeholder 6" descr="A woman sits in her wheelchair in front of a  staircase">
            <a:extLst>
              <a:ext uri="{FF2B5EF4-FFF2-40B4-BE49-F238E27FC236}">
                <a16:creationId xmlns:a16="http://schemas.microsoft.com/office/drawing/2014/main" id="{0535D777-3CDB-A21F-7FD3-A700333EBE3D}"/>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t="18061" r="2600" b="36002"/>
          <a:stretch/>
        </p:blipFill>
        <p:spPr>
          <a:xfrm>
            <a:off x="0" y="1677076"/>
            <a:ext cx="12191999" cy="3835458"/>
          </a:xfrm>
        </p:spPr>
      </p:pic>
      <p:pic>
        <p:nvPicPr>
          <p:cNvPr id="4" name="Picture 3">
            <a:extLst>
              <a:ext uri="{FF2B5EF4-FFF2-40B4-BE49-F238E27FC236}">
                <a16:creationId xmlns:a16="http://schemas.microsoft.com/office/drawing/2014/main" id="{A215CB1D-0763-D3EB-2215-26D14E7C83FD}"/>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E4BB7837-32B8-E6BB-585F-8349A9A34829}"/>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pic>
        <p:nvPicPr>
          <p:cNvPr id="3" name="Picture 2">
            <a:extLst>
              <a:ext uri="{FF2B5EF4-FFF2-40B4-BE49-F238E27FC236}">
                <a16:creationId xmlns:a16="http://schemas.microsoft.com/office/drawing/2014/main" id="{6315BB10-3F83-0D3A-6AA3-343AA5ACD4E0}"/>
              </a:ext>
              <a:ext uri="{C183D7F6-B498-43B3-948B-1728B52AA6E4}">
                <adec:decorative xmlns:adec="http://schemas.microsoft.com/office/drawing/2017/decorative" val="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899785" y="5685693"/>
            <a:ext cx="712412" cy="709246"/>
          </a:xfrm>
          <a:prstGeom prst="rect">
            <a:avLst/>
          </a:prstGeom>
        </p:spPr>
      </p:pic>
    </p:spTree>
    <p:extLst>
      <p:ext uri="{BB962C8B-B14F-4D97-AF65-F5344CB8AC3E}">
        <p14:creationId xmlns:p14="http://schemas.microsoft.com/office/powerpoint/2010/main" val="3324426892"/>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a:xfrm>
            <a:off x="3753135" y="538451"/>
            <a:ext cx="7452023" cy="708643"/>
          </a:xfrm>
        </p:spPr>
        <p:txBody>
          <a:bodyPr/>
          <a:lstStyle/>
          <a:p>
            <a:pPr algn="l"/>
            <a:r>
              <a:rPr lang="en-GB" sz="3600" b="1"/>
              <a:t>Tip 1: Always add captions</a:t>
            </a:r>
          </a:p>
        </p:txBody>
      </p:sp>
      <p:pic>
        <p:nvPicPr>
          <p:cNvPr id="4" name="Picture 3">
            <a:extLst>
              <a:ext uri="{FF2B5EF4-FFF2-40B4-BE49-F238E27FC236}">
                <a16:creationId xmlns:a16="http://schemas.microsoft.com/office/drawing/2014/main" id="{AB871EE8-6BA2-58BB-C805-31872648A7CC}"/>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CECD9BBF-00DA-87E9-5C5D-3156844A715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sp>
        <p:nvSpPr>
          <p:cNvPr id="7" name="Content Placeholder 2">
            <a:extLst>
              <a:ext uri="{FF2B5EF4-FFF2-40B4-BE49-F238E27FC236}">
                <a16:creationId xmlns:a16="http://schemas.microsoft.com/office/drawing/2014/main" id="{8AD92974-71D7-E89F-B5E8-31BBBA9B06BD}"/>
              </a:ext>
            </a:extLst>
          </p:cNvPr>
          <p:cNvSpPr txBox="1">
            <a:spLocks/>
          </p:cNvSpPr>
          <p:nvPr/>
        </p:nvSpPr>
        <p:spPr>
          <a:xfrm>
            <a:off x="4586284" y="1796144"/>
            <a:ext cx="4074041" cy="131919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9" name="Content Placeholder 2">
            <a:extLst>
              <a:ext uri="{FF2B5EF4-FFF2-40B4-BE49-F238E27FC236}">
                <a16:creationId xmlns:a16="http://schemas.microsoft.com/office/drawing/2014/main" id="{6249E687-25D1-6CD5-9626-D6F87D8A951E}"/>
              </a:ext>
            </a:extLst>
          </p:cNvPr>
          <p:cNvSpPr txBox="1">
            <a:spLocks/>
          </p:cNvSpPr>
          <p:nvPr/>
        </p:nvSpPr>
        <p:spPr>
          <a:xfrm>
            <a:off x="8746647" y="3216034"/>
            <a:ext cx="2827000" cy="2189069"/>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27" name="Content Placeholder 2">
            <a:extLst>
              <a:ext uri="{FF2B5EF4-FFF2-40B4-BE49-F238E27FC236}">
                <a16:creationId xmlns:a16="http://schemas.microsoft.com/office/drawing/2014/main" id="{BEC191E8-21C6-B113-15E9-63CDE39DB4C9}"/>
              </a:ext>
            </a:extLst>
          </p:cNvPr>
          <p:cNvSpPr txBox="1">
            <a:spLocks/>
          </p:cNvSpPr>
          <p:nvPr/>
        </p:nvSpPr>
        <p:spPr>
          <a:xfrm>
            <a:off x="420913" y="2032878"/>
            <a:ext cx="5326089" cy="3652815"/>
          </a:xfrm>
          <a:prstGeom prst="rect">
            <a:avLst/>
          </a:prstGeom>
        </p:spPr>
        <p:txBody>
          <a:bodyPr vert="horz" lIns="91440" tIns="45720" rIns="91440" bIns="45720" rtlCol="0">
            <a:normAutofit fontScale="92500" lnSpcReduction="20000"/>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800">
                <a:effectLst/>
                <a:latin typeface="Arial" panose="020B0604020202020204" pitchFamily="34" charset="0"/>
                <a:ea typeface="Arial" panose="020B0604020202020204" pitchFamily="34" charset="0"/>
              </a:rPr>
              <a:t>Keep them centred, at the bottom of the screen and always in the same place.</a:t>
            </a:r>
          </a:p>
          <a:p>
            <a:r>
              <a:rPr lang="en-GB" sz="2800">
                <a:effectLst/>
                <a:latin typeface="Arial" panose="020B0604020202020204" pitchFamily="34" charset="0"/>
                <a:ea typeface="Arial" panose="020B0604020202020204" pitchFamily="34" charset="0"/>
              </a:rPr>
              <a:t>Use a large, clear font on a contrasting background.</a:t>
            </a:r>
          </a:p>
          <a:p>
            <a:r>
              <a:rPr lang="en-GB" sz="2800">
                <a:effectLst/>
                <a:latin typeface="Arial" panose="020B0604020202020204" pitchFamily="34" charset="0"/>
                <a:ea typeface="Arial" panose="020B0604020202020204" pitchFamily="34" charset="0"/>
              </a:rPr>
              <a:t>Break them at logical points and do not show more than two lines at once.</a:t>
            </a:r>
          </a:p>
          <a:p>
            <a:r>
              <a:rPr lang="en-GB" sz="2800">
                <a:effectLst/>
                <a:latin typeface="Arial" panose="020B0604020202020204" pitchFamily="34" charset="0"/>
                <a:ea typeface="Arial" panose="020B0604020202020204" pitchFamily="34" charset="0"/>
              </a:rPr>
              <a:t>Give meaningful audio descriptions. </a:t>
            </a:r>
          </a:p>
        </p:txBody>
      </p:sp>
      <p:pic>
        <p:nvPicPr>
          <p:cNvPr id="8" name="Content Placeholder 6" descr="Frame with captions at the bottom.">
            <a:extLst>
              <a:ext uri="{FF2B5EF4-FFF2-40B4-BE49-F238E27FC236}">
                <a16:creationId xmlns:a16="http://schemas.microsoft.com/office/drawing/2014/main" id="{364866DB-5EFA-0BF9-AEDE-50C1D87E5803}"/>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861062" y="2167242"/>
            <a:ext cx="5598525" cy="3150838"/>
          </a:xfrm>
          <a:prstGeom prst="rect">
            <a:avLst/>
          </a:prstGeom>
        </p:spPr>
      </p:pic>
    </p:spTree>
    <p:extLst>
      <p:ext uri="{BB962C8B-B14F-4D97-AF65-F5344CB8AC3E}">
        <p14:creationId xmlns:p14="http://schemas.microsoft.com/office/powerpoint/2010/main" val="1480793568"/>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a:xfrm>
            <a:off x="3753135" y="538451"/>
            <a:ext cx="7452023" cy="708643"/>
          </a:xfrm>
        </p:spPr>
        <p:txBody>
          <a:bodyPr/>
          <a:lstStyle/>
          <a:p>
            <a:pPr algn="l"/>
            <a:r>
              <a:rPr lang="en-GB" sz="3600" b="1"/>
              <a:t>Tip 1: Always add captions</a:t>
            </a:r>
          </a:p>
        </p:txBody>
      </p:sp>
      <p:pic>
        <p:nvPicPr>
          <p:cNvPr id="4" name="Picture 3">
            <a:extLst>
              <a:ext uri="{FF2B5EF4-FFF2-40B4-BE49-F238E27FC236}">
                <a16:creationId xmlns:a16="http://schemas.microsoft.com/office/drawing/2014/main" id="{AB871EE8-6BA2-58BB-C805-31872648A7CC}"/>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CECD9BBF-00DA-87E9-5C5D-3156844A715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sp>
        <p:nvSpPr>
          <p:cNvPr id="7" name="Content Placeholder 2">
            <a:extLst>
              <a:ext uri="{FF2B5EF4-FFF2-40B4-BE49-F238E27FC236}">
                <a16:creationId xmlns:a16="http://schemas.microsoft.com/office/drawing/2014/main" id="{8AD92974-71D7-E89F-B5E8-31BBBA9B06BD}"/>
              </a:ext>
            </a:extLst>
          </p:cNvPr>
          <p:cNvSpPr txBox="1">
            <a:spLocks/>
          </p:cNvSpPr>
          <p:nvPr/>
        </p:nvSpPr>
        <p:spPr>
          <a:xfrm>
            <a:off x="4586284" y="1796144"/>
            <a:ext cx="4074041" cy="131919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9" name="Content Placeholder 2">
            <a:extLst>
              <a:ext uri="{FF2B5EF4-FFF2-40B4-BE49-F238E27FC236}">
                <a16:creationId xmlns:a16="http://schemas.microsoft.com/office/drawing/2014/main" id="{6249E687-25D1-6CD5-9626-D6F87D8A951E}"/>
              </a:ext>
            </a:extLst>
          </p:cNvPr>
          <p:cNvSpPr txBox="1">
            <a:spLocks/>
          </p:cNvSpPr>
          <p:nvPr/>
        </p:nvSpPr>
        <p:spPr>
          <a:xfrm>
            <a:off x="8746647" y="3216034"/>
            <a:ext cx="2827000" cy="2189069"/>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27" name="Content Placeholder 2">
            <a:extLst>
              <a:ext uri="{FF2B5EF4-FFF2-40B4-BE49-F238E27FC236}">
                <a16:creationId xmlns:a16="http://schemas.microsoft.com/office/drawing/2014/main" id="{BEC191E8-21C6-B113-15E9-63CDE39DB4C9}"/>
              </a:ext>
            </a:extLst>
          </p:cNvPr>
          <p:cNvSpPr txBox="1">
            <a:spLocks/>
          </p:cNvSpPr>
          <p:nvPr/>
        </p:nvSpPr>
        <p:spPr>
          <a:xfrm>
            <a:off x="420913" y="2032878"/>
            <a:ext cx="5128649" cy="3569137"/>
          </a:xfrm>
          <a:prstGeom prst="rect">
            <a:avLst/>
          </a:prstGeom>
        </p:spPr>
        <p:txBody>
          <a:bodyPr vert="horz" lIns="91440" tIns="45720" rIns="91440" bIns="45720" rtlCol="0">
            <a:normAutofit fontScale="92500" lnSpcReduction="20000"/>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800">
                <a:effectLst/>
                <a:latin typeface="Arial" panose="020B0604020202020204" pitchFamily="34" charset="0"/>
                <a:ea typeface="Arial" panose="020B0604020202020204" pitchFamily="34" charset="0"/>
              </a:rPr>
              <a:t>Captions should be no longer than 40 characters per line and a maximum of two lines. </a:t>
            </a:r>
          </a:p>
          <a:p>
            <a:r>
              <a:rPr lang="en-GB" sz="2800">
                <a:effectLst/>
                <a:latin typeface="Arial" panose="020B0604020202020204" pitchFamily="34" charset="0"/>
                <a:ea typeface="Arial" panose="020B0604020202020204" pitchFamily="34" charset="0"/>
              </a:rPr>
              <a:t>Break captions at logical points.</a:t>
            </a:r>
          </a:p>
          <a:p>
            <a:r>
              <a:rPr lang="en-GB" sz="2800">
                <a:effectLst/>
                <a:latin typeface="Arial" panose="020B0604020202020204" pitchFamily="34" charset="0"/>
                <a:ea typeface="Arial" panose="020B0604020202020204" pitchFamily="34" charset="0"/>
              </a:rPr>
              <a:t>Use a separate subtitle for each sentence.</a:t>
            </a:r>
          </a:p>
          <a:p>
            <a:r>
              <a:rPr lang="en-GB" sz="2800">
                <a:effectLst/>
                <a:latin typeface="Arial" panose="020B0604020202020204" pitchFamily="34" charset="0"/>
                <a:ea typeface="Arial" panose="020B0604020202020204" pitchFamily="34" charset="0"/>
              </a:rPr>
              <a:t>Leave a gap of four frames between each caption. This makes them easier to read.</a:t>
            </a:r>
          </a:p>
        </p:txBody>
      </p:sp>
      <p:pic>
        <p:nvPicPr>
          <p:cNvPr id="8" name="Content Placeholder 6" descr="Frame with captions at the bottom.">
            <a:extLst>
              <a:ext uri="{FF2B5EF4-FFF2-40B4-BE49-F238E27FC236}">
                <a16:creationId xmlns:a16="http://schemas.microsoft.com/office/drawing/2014/main" id="{364866DB-5EFA-0BF9-AEDE-50C1D87E5803}"/>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861062" y="2167242"/>
            <a:ext cx="5598525" cy="3150838"/>
          </a:xfrm>
          <a:prstGeom prst="rect">
            <a:avLst/>
          </a:prstGeom>
        </p:spPr>
      </p:pic>
    </p:spTree>
    <p:extLst>
      <p:ext uri="{BB962C8B-B14F-4D97-AF65-F5344CB8AC3E}">
        <p14:creationId xmlns:p14="http://schemas.microsoft.com/office/powerpoint/2010/main" val="649616175"/>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a:xfrm>
            <a:off x="3753135" y="538451"/>
            <a:ext cx="7452023" cy="708643"/>
          </a:xfrm>
        </p:spPr>
        <p:txBody>
          <a:bodyPr/>
          <a:lstStyle/>
          <a:p>
            <a:pPr algn="l"/>
            <a:r>
              <a:rPr lang="en-GB" sz="3600" b="1"/>
              <a:t>Tip 2: Include names</a:t>
            </a:r>
          </a:p>
        </p:txBody>
      </p:sp>
      <p:pic>
        <p:nvPicPr>
          <p:cNvPr id="4" name="Picture 3">
            <a:extLst>
              <a:ext uri="{FF2B5EF4-FFF2-40B4-BE49-F238E27FC236}">
                <a16:creationId xmlns:a16="http://schemas.microsoft.com/office/drawing/2014/main" id="{AB871EE8-6BA2-58BB-C805-31872648A7CC}"/>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CECD9BBF-00DA-87E9-5C5D-3156844A715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sp>
        <p:nvSpPr>
          <p:cNvPr id="7" name="Content Placeholder 2">
            <a:extLst>
              <a:ext uri="{FF2B5EF4-FFF2-40B4-BE49-F238E27FC236}">
                <a16:creationId xmlns:a16="http://schemas.microsoft.com/office/drawing/2014/main" id="{8AD92974-71D7-E89F-B5E8-31BBBA9B06BD}"/>
              </a:ext>
            </a:extLst>
          </p:cNvPr>
          <p:cNvSpPr txBox="1">
            <a:spLocks/>
          </p:cNvSpPr>
          <p:nvPr/>
        </p:nvSpPr>
        <p:spPr>
          <a:xfrm>
            <a:off x="4586284" y="1796144"/>
            <a:ext cx="4074041" cy="131919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9" name="Content Placeholder 2">
            <a:extLst>
              <a:ext uri="{FF2B5EF4-FFF2-40B4-BE49-F238E27FC236}">
                <a16:creationId xmlns:a16="http://schemas.microsoft.com/office/drawing/2014/main" id="{6249E687-25D1-6CD5-9626-D6F87D8A951E}"/>
              </a:ext>
            </a:extLst>
          </p:cNvPr>
          <p:cNvSpPr txBox="1">
            <a:spLocks/>
          </p:cNvSpPr>
          <p:nvPr/>
        </p:nvSpPr>
        <p:spPr>
          <a:xfrm>
            <a:off x="8746647" y="3216034"/>
            <a:ext cx="2827000" cy="2189069"/>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27" name="Content Placeholder 2">
            <a:extLst>
              <a:ext uri="{FF2B5EF4-FFF2-40B4-BE49-F238E27FC236}">
                <a16:creationId xmlns:a16="http://schemas.microsoft.com/office/drawing/2014/main" id="{BEC191E8-21C6-B113-15E9-63CDE39DB4C9}"/>
              </a:ext>
            </a:extLst>
          </p:cNvPr>
          <p:cNvSpPr txBox="1">
            <a:spLocks/>
          </p:cNvSpPr>
          <p:nvPr/>
        </p:nvSpPr>
        <p:spPr>
          <a:xfrm>
            <a:off x="885370" y="2661840"/>
            <a:ext cx="10688277" cy="2814099"/>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noProof="1"/>
              <a:t>Adding the names of the people speaking in your captions can be helpful if you’re not using motion graphics to identify the subjects, or when it’s not clear who’s talking.</a:t>
            </a:r>
          </a:p>
        </p:txBody>
      </p:sp>
    </p:spTree>
    <p:extLst>
      <p:ext uri="{BB962C8B-B14F-4D97-AF65-F5344CB8AC3E}">
        <p14:creationId xmlns:p14="http://schemas.microsoft.com/office/powerpoint/2010/main" val="3721450197"/>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a:xfrm>
            <a:off x="3753135" y="538451"/>
            <a:ext cx="7452023" cy="708643"/>
          </a:xfrm>
        </p:spPr>
        <p:txBody>
          <a:bodyPr/>
          <a:lstStyle/>
          <a:p>
            <a:pPr algn="l"/>
            <a:r>
              <a:rPr lang="en-GB" sz="3600" b="1"/>
              <a:t>Tip 2: Include names</a:t>
            </a:r>
          </a:p>
        </p:txBody>
      </p:sp>
      <p:pic>
        <p:nvPicPr>
          <p:cNvPr id="4" name="Picture 3">
            <a:extLst>
              <a:ext uri="{FF2B5EF4-FFF2-40B4-BE49-F238E27FC236}">
                <a16:creationId xmlns:a16="http://schemas.microsoft.com/office/drawing/2014/main" id="{AB871EE8-6BA2-58BB-C805-31872648A7CC}"/>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CECD9BBF-00DA-87E9-5C5D-3156844A715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sp>
        <p:nvSpPr>
          <p:cNvPr id="7" name="Content Placeholder 2">
            <a:extLst>
              <a:ext uri="{FF2B5EF4-FFF2-40B4-BE49-F238E27FC236}">
                <a16:creationId xmlns:a16="http://schemas.microsoft.com/office/drawing/2014/main" id="{8AD92974-71D7-E89F-B5E8-31BBBA9B06BD}"/>
              </a:ext>
            </a:extLst>
          </p:cNvPr>
          <p:cNvSpPr txBox="1">
            <a:spLocks/>
          </p:cNvSpPr>
          <p:nvPr/>
        </p:nvSpPr>
        <p:spPr>
          <a:xfrm>
            <a:off x="4586284" y="1796144"/>
            <a:ext cx="4074041" cy="131919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9" name="Content Placeholder 2">
            <a:extLst>
              <a:ext uri="{FF2B5EF4-FFF2-40B4-BE49-F238E27FC236}">
                <a16:creationId xmlns:a16="http://schemas.microsoft.com/office/drawing/2014/main" id="{6249E687-25D1-6CD5-9626-D6F87D8A951E}"/>
              </a:ext>
            </a:extLst>
          </p:cNvPr>
          <p:cNvSpPr txBox="1">
            <a:spLocks/>
          </p:cNvSpPr>
          <p:nvPr/>
        </p:nvSpPr>
        <p:spPr>
          <a:xfrm>
            <a:off x="8746647" y="3216034"/>
            <a:ext cx="2827000" cy="2189069"/>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pic>
        <p:nvPicPr>
          <p:cNvPr id="6" name="Picture 5" descr="A video frame with two women speaking. The caption clarifies who's saying what.">
            <a:extLst>
              <a:ext uri="{FF2B5EF4-FFF2-40B4-BE49-F238E27FC236}">
                <a16:creationId xmlns:a16="http://schemas.microsoft.com/office/drawing/2014/main" id="{BBA2B23D-2B50-1E95-EAC4-C642C01E96F4}"/>
              </a:ext>
            </a:extLst>
          </p:cNvPr>
          <p:cNvPicPr>
            <a:picLocks noChangeAspect="1"/>
          </p:cNvPicPr>
          <p:nvPr/>
        </p:nvPicPr>
        <p:blipFill rotWithShape="1">
          <a:blip r:embed="rId5">
            <a:extLst>
              <a:ext uri="{28A0092B-C50C-407E-A947-70E740481C1C}">
                <a14:useLocalDpi xmlns:a14="http://schemas.microsoft.com/office/drawing/2010/main" val="0"/>
              </a:ext>
            </a:extLst>
          </a:blip>
          <a:stretch/>
        </p:blipFill>
        <p:spPr>
          <a:xfrm>
            <a:off x="3998004" y="1796144"/>
            <a:ext cx="3673474" cy="3673474"/>
          </a:xfrm>
          <a:prstGeom prst="rect">
            <a:avLst/>
          </a:prstGeom>
        </p:spPr>
      </p:pic>
    </p:spTree>
    <p:extLst>
      <p:ext uri="{BB962C8B-B14F-4D97-AF65-F5344CB8AC3E}">
        <p14:creationId xmlns:p14="http://schemas.microsoft.com/office/powerpoint/2010/main" val="248306559"/>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a:xfrm>
            <a:off x="3753135" y="538451"/>
            <a:ext cx="7452023" cy="708643"/>
          </a:xfrm>
        </p:spPr>
        <p:txBody>
          <a:bodyPr/>
          <a:lstStyle/>
          <a:p>
            <a:pPr algn="l"/>
            <a:r>
              <a:rPr lang="en-GB" sz="3600" b="1"/>
              <a:t>Tip 3: Identify the language</a:t>
            </a:r>
          </a:p>
        </p:txBody>
      </p:sp>
      <p:pic>
        <p:nvPicPr>
          <p:cNvPr id="4" name="Picture 3">
            <a:extLst>
              <a:ext uri="{FF2B5EF4-FFF2-40B4-BE49-F238E27FC236}">
                <a16:creationId xmlns:a16="http://schemas.microsoft.com/office/drawing/2014/main" id="{AB871EE8-6BA2-58BB-C805-31872648A7CC}"/>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CECD9BBF-00DA-87E9-5C5D-3156844A715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sp>
        <p:nvSpPr>
          <p:cNvPr id="7" name="Content Placeholder 2">
            <a:extLst>
              <a:ext uri="{FF2B5EF4-FFF2-40B4-BE49-F238E27FC236}">
                <a16:creationId xmlns:a16="http://schemas.microsoft.com/office/drawing/2014/main" id="{8AD92974-71D7-E89F-B5E8-31BBBA9B06BD}"/>
              </a:ext>
            </a:extLst>
          </p:cNvPr>
          <p:cNvSpPr txBox="1">
            <a:spLocks/>
          </p:cNvSpPr>
          <p:nvPr/>
        </p:nvSpPr>
        <p:spPr>
          <a:xfrm>
            <a:off x="4586284" y="1796144"/>
            <a:ext cx="4074041" cy="131919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9" name="Content Placeholder 2">
            <a:extLst>
              <a:ext uri="{FF2B5EF4-FFF2-40B4-BE49-F238E27FC236}">
                <a16:creationId xmlns:a16="http://schemas.microsoft.com/office/drawing/2014/main" id="{6249E687-25D1-6CD5-9626-D6F87D8A951E}"/>
              </a:ext>
            </a:extLst>
          </p:cNvPr>
          <p:cNvSpPr txBox="1">
            <a:spLocks/>
          </p:cNvSpPr>
          <p:nvPr/>
        </p:nvSpPr>
        <p:spPr>
          <a:xfrm>
            <a:off x="8746647" y="3216034"/>
            <a:ext cx="2827000" cy="2189069"/>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3" name="Content Placeholder 2">
            <a:extLst>
              <a:ext uri="{FF2B5EF4-FFF2-40B4-BE49-F238E27FC236}">
                <a16:creationId xmlns:a16="http://schemas.microsoft.com/office/drawing/2014/main" id="{807C3C20-6F06-044E-18BC-3B85328E21E3}"/>
              </a:ext>
            </a:extLst>
          </p:cNvPr>
          <p:cNvSpPr txBox="1">
            <a:spLocks/>
          </p:cNvSpPr>
          <p:nvPr/>
        </p:nvSpPr>
        <p:spPr>
          <a:xfrm>
            <a:off x="1273646" y="2116556"/>
            <a:ext cx="5012105" cy="3569137"/>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noProof="1"/>
              <a:t>Make sure people understand which language is being spoken.</a:t>
            </a:r>
          </a:p>
        </p:txBody>
      </p:sp>
      <p:pic>
        <p:nvPicPr>
          <p:cNvPr id="8" name="Picture 7" descr="Video frame with caption showing what language is spoken (Portoguese) ">
            <a:extLst>
              <a:ext uri="{FF2B5EF4-FFF2-40B4-BE49-F238E27FC236}">
                <a16:creationId xmlns:a16="http://schemas.microsoft.com/office/drawing/2014/main" id="{8D5D7083-7308-828D-6009-7A95222A765E}"/>
              </a:ext>
            </a:extLst>
          </p:cNvPr>
          <p:cNvPicPr>
            <a:picLocks noChangeAspect="1"/>
          </p:cNvPicPr>
          <p:nvPr/>
        </p:nvPicPr>
        <p:blipFill rotWithShape="1">
          <a:blip r:embed="rId5">
            <a:extLst>
              <a:ext uri="{28A0092B-C50C-407E-A947-70E740481C1C}">
                <a14:useLocalDpi xmlns:a14="http://schemas.microsoft.com/office/drawing/2010/main" val="0"/>
              </a:ext>
            </a:extLst>
          </a:blip>
          <a:stretch/>
        </p:blipFill>
        <p:spPr>
          <a:xfrm>
            <a:off x="7092962" y="1827653"/>
            <a:ext cx="3673474" cy="3673474"/>
          </a:xfrm>
          <a:prstGeom prst="rect">
            <a:avLst/>
          </a:prstGeom>
        </p:spPr>
      </p:pic>
    </p:spTree>
    <p:extLst>
      <p:ext uri="{BB962C8B-B14F-4D97-AF65-F5344CB8AC3E}">
        <p14:creationId xmlns:p14="http://schemas.microsoft.com/office/powerpoint/2010/main" val="1791123956"/>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a:xfrm>
            <a:off x="3753135" y="538451"/>
            <a:ext cx="7452023" cy="708643"/>
          </a:xfrm>
        </p:spPr>
        <p:txBody>
          <a:bodyPr/>
          <a:lstStyle/>
          <a:p>
            <a:pPr algn="l"/>
            <a:r>
              <a:rPr lang="en-GB" sz="3600" b="1"/>
              <a:t>Tip 4: Describe music and sound</a:t>
            </a:r>
          </a:p>
        </p:txBody>
      </p:sp>
      <p:pic>
        <p:nvPicPr>
          <p:cNvPr id="4" name="Picture 3">
            <a:extLst>
              <a:ext uri="{FF2B5EF4-FFF2-40B4-BE49-F238E27FC236}">
                <a16:creationId xmlns:a16="http://schemas.microsoft.com/office/drawing/2014/main" id="{AB871EE8-6BA2-58BB-C805-31872648A7CC}"/>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CECD9BBF-00DA-87E9-5C5D-3156844A715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sp>
        <p:nvSpPr>
          <p:cNvPr id="7" name="Content Placeholder 2">
            <a:extLst>
              <a:ext uri="{FF2B5EF4-FFF2-40B4-BE49-F238E27FC236}">
                <a16:creationId xmlns:a16="http://schemas.microsoft.com/office/drawing/2014/main" id="{8AD92974-71D7-E89F-B5E8-31BBBA9B06BD}"/>
              </a:ext>
            </a:extLst>
          </p:cNvPr>
          <p:cNvSpPr txBox="1">
            <a:spLocks/>
          </p:cNvSpPr>
          <p:nvPr/>
        </p:nvSpPr>
        <p:spPr>
          <a:xfrm>
            <a:off x="4586284" y="1796144"/>
            <a:ext cx="4074041" cy="131919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9" name="Content Placeholder 2">
            <a:extLst>
              <a:ext uri="{FF2B5EF4-FFF2-40B4-BE49-F238E27FC236}">
                <a16:creationId xmlns:a16="http://schemas.microsoft.com/office/drawing/2014/main" id="{6249E687-25D1-6CD5-9626-D6F87D8A951E}"/>
              </a:ext>
            </a:extLst>
          </p:cNvPr>
          <p:cNvSpPr txBox="1">
            <a:spLocks/>
          </p:cNvSpPr>
          <p:nvPr/>
        </p:nvSpPr>
        <p:spPr>
          <a:xfrm>
            <a:off x="8746647" y="3216034"/>
            <a:ext cx="2827000" cy="2189069"/>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3" name="Content Placeholder 2">
            <a:extLst>
              <a:ext uri="{FF2B5EF4-FFF2-40B4-BE49-F238E27FC236}">
                <a16:creationId xmlns:a16="http://schemas.microsoft.com/office/drawing/2014/main" id="{807C3C20-6F06-044E-18BC-3B85328E21E3}"/>
              </a:ext>
            </a:extLst>
          </p:cNvPr>
          <p:cNvSpPr txBox="1">
            <a:spLocks/>
          </p:cNvSpPr>
          <p:nvPr/>
        </p:nvSpPr>
        <p:spPr>
          <a:xfrm>
            <a:off x="1273646" y="2116556"/>
            <a:ext cx="4343415" cy="3569137"/>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noProof="1"/>
              <a:t>Provide a meaningful description of any music and sound that is part of the action</a:t>
            </a:r>
          </a:p>
        </p:txBody>
      </p:sp>
      <p:pic>
        <p:nvPicPr>
          <p:cNvPr id="6" name="Picture 5" descr="Video frame of people singing and playing music with caption saying: man sings to upbeat music played by a guitar and drums">
            <a:extLst>
              <a:ext uri="{FF2B5EF4-FFF2-40B4-BE49-F238E27FC236}">
                <a16:creationId xmlns:a16="http://schemas.microsoft.com/office/drawing/2014/main" id="{B266EE96-7D55-5EC6-FBD4-4EAB634431F0}"/>
              </a:ext>
            </a:extLst>
          </p:cNvPr>
          <p:cNvPicPr>
            <a:picLocks noChangeAspect="1"/>
          </p:cNvPicPr>
          <p:nvPr/>
        </p:nvPicPr>
        <p:blipFill rotWithShape="1">
          <a:blip r:embed="rId5">
            <a:extLst>
              <a:ext uri="{28A0092B-C50C-407E-A947-70E740481C1C}">
                <a14:useLocalDpi xmlns:a14="http://schemas.microsoft.com/office/drawing/2010/main" val="0"/>
              </a:ext>
            </a:extLst>
          </a:blip>
          <a:srcRect t="38695" b="5030"/>
          <a:stretch/>
        </p:blipFill>
        <p:spPr>
          <a:xfrm>
            <a:off x="7246467" y="1796144"/>
            <a:ext cx="3671887" cy="3673474"/>
          </a:xfrm>
          <a:prstGeom prst="rect">
            <a:avLst/>
          </a:prstGeom>
        </p:spPr>
      </p:pic>
    </p:spTree>
    <p:extLst>
      <p:ext uri="{BB962C8B-B14F-4D97-AF65-F5344CB8AC3E}">
        <p14:creationId xmlns:p14="http://schemas.microsoft.com/office/powerpoint/2010/main" val="2695525329"/>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a:xfrm>
            <a:off x="3753135" y="538451"/>
            <a:ext cx="7452023" cy="708643"/>
          </a:xfrm>
        </p:spPr>
        <p:txBody>
          <a:bodyPr/>
          <a:lstStyle/>
          <a:p>
            <a:pPr algn="l"/>
            <a:r>
              <a:rPr lang="en-GB" sz="3600" b="1"/>
              <a:t>Tip 5: Include a voiceover</a:t>
            </a:r>
          </a:p>
        </p:txBody>
      </p:sp>
      <p:pic>
        <p:nvPicPr>
          <p:cNvPr id="4" name="Picture 3">
            <a:extLst>
              <a:ext uri="{FF2B5EF4-FFF2-40B4-BE49-F238E27FC236}">
                <a16:creationId xmlns:a16="http://schemas.microsoft.com/office/drawing/2014/main" id="{AB871EE8-6BA2-58BB-C805-31872648A7CC}"/>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CECD9BBF-00DA-87E9-5C5D-3156844A715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sp>
        <p:nvSpPr>
          <p:cNvPr id="7" name="Content Placeholder 2">
            <a:extLst>
              <a:ext uri="{FF2B5EF4-FFF2-40B4-BE49-F238E27FC236}">
                <a16:creationId xmlns:a16="http://schemas.microsoft.com/office/drawing/2014/main" id="{8AD92974-71D7-E89F-B5E8-31BBBA9B06BD}"/>
              </a:ext>
            </a:extLst>
          </p:cNvPr>
          <p:cNvSpPr txBox="1">
            <a:spLocks/>
          </p:cNvSpPr>
          <p:nvPr/>
        </p:nvSpPr>
        <p:spPr>
          <a:xfrm>
            <a:off x="4586284" y="1796144"/>
            <a:ext cx="4074041" cy="131919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9" name="Content Placeholder 2">
            <a:extLst>
              <a:ext uri="{FF2B5EF4-FFF2-40B4-BE49-F238E27FC236}">
                <a16:creationId xmlns:a16="http://schemas.microsoft.com/office/drawing/2014/main" id="{6249E687-25D1-6CD5-9626-D6F87D8A951E}"/>
              </a:ext>
            </a:extLst>
          </p:cNvPr>
          <p:cNvSpPr txBox="1">
            <a:spLocks/>
          </p:cNvSpPr>
          <p:nvPr/>
        </p:nvSpPr>
        <p:spPr>
          <a:xfrm>
            <a:off x="8746647" y="3216034"/>
            <a:ext cx="2827000" cy="2189069"/>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3" name="Content Placeholder 2">
            <a:extLst>
              <a:ext uri="{FF2B5EF4-FFF2-40B4-BE49-F238E27FC236}">
                <a16:creationId xmlns:a16="http://schemas.microsoft.com/office/drawing/2014/main" id="{807C3C20-6F06-044E-18BC-3B85328E21E3}"/>
              </a:ext>
            </a:extLst>
          </p:cNvPr>
          <p:cNvSpPr txBox="1">
            <a:spLocks/>
          </p:cNvSpPr>
          <p:nvPr/>
        </p:nvSpPr>
        <p:spPr>
          <a:xfrm>
            <a:off x="1275451" y="2813944"/>
            <a:ext cx="9641097" cy="1700891"/>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noProof="1"/>
              <a:t>Any video that contains text on screen should always include a voiceover to ensure it is accessible for people who may not be able to read the text. </a:t>
            </a:r>
          </a:p>
        </p:txBody>
      </p:sp>
    </p:spTree>
    <p:extLst>
      <p:ext uri="{BB962C8B-B14F-4D97-AF65-F5344CB8AC3E}">
        <p14:creationId xmlns:p14="http://schemas.microsoft.com/office/powerpoint/2010/main" val="3478880571"/>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a:xfrm>
            <a:off x="3753135" y="538451"/>
            <a:ext cx="7452023" cy="708643"/>
          </a:xfrm>
        </p:spPr>
        <p:txBody>
          <a:bodyPr/>
          <a:lstStyle/>
          <a:p>
            <a:pPr algn="l"/>
            <a:r>
              <a:rPr lang="en-GB" sz="3600" b="1"/>
              <a:t>Tip 6: Pay attention to audio</a:t>
            </a:r>
          </a:p>
        </p:txBody>
      </p:sp>
      <p:pic>
        <p:nvPicPr>
          <p:cNvPr id="4" name="Picture 3">
            <a:extLst>
              <a:ext uri="{FF2B5EF4-FFF2-40B4-BE49-F238E27FC236}">
                <a16:creationId xmlns:a16="http://schemas.microsoft.com/office/drawing/2014/main" id="{AB871EE8-6BA2-58BB-C805-31872648A7CC}"/>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CECD9BBF-00DA-87E9-5C5D-3156844A715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sp>
        <p:nvSpPr>
          <p:cNvPr id="7" name="Content Placeholder 2">
            <a:extLst>
              <a:ext uri="{FF2B5EF4-FFF2-40B4-BE49-F238E27FC236}">
                <a16:creationId xmlns:a16="http://schemas.microsoft.com/office/drawing/2014/main" id="{8AD92974-71D7-E89F-B5E8-31BBBA9B06BD}"/>
              </a:ext>
            </a:extLst>
          </p:cNvPr>
          <p:cNvSpPr txBox="1">
            <a:spLocks/>
          </p:cNvSpPr>
          <p:nvPr/>
        </p:nvSpPr>
        <p:spPr>
          <a:xfrm>
            <a:off x="4586284" y="1796144"/>
            <a:ext cx="4074041" cy="131919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9" name="Content Placeholder 2">
            <a:extLst>
              <a:ext uri="{FF2B5EF4-FFF2-40B4-BE49-F238E27FC236}">
                <a16:creationId xmlns:a16="http://schemas.microsoft.com/office/drawing/2014/main" id="{6249E687-25D1-6CD5-9626-D6F87D8A951E}"/>
              </a:ext>
            </a:extLst>
          </p:cNvPr>
          <p:cNvSpPr txBox="1">
            <a:spLocks/>
          </p:cNvSpPr>
          <p:nvPr/>
        </p:nvSpPr>
        <p:spPr>
          <a:xfrm>
            <a:off x="8746647" y="3216034"/>
            <a:ext cx="2827000" cy="2189069"/>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3" name="Content Placeholder 2">
            <a:extLst>
              <a:ext uri="{FF2B5EF4-FFF2-40B4-BE49-F238E27FC236}">
                <a16:creationId xmlns:a16="http://schemas.microsoft.com/office/drawing/2014/main" id="{807C3C20-6F06-044E-18BC-3B85328E21E3}"/>
              </a:ext>
            </a:extLst>
          </p:cNvPr>
          <p:cNvSpPr txBox="1">
            <a:spLocks/>
          </p:cNvSpPr>
          <p:nvPr/>
        </p:nvSpPr>
        <p:spPr>
          <a:xfrm>
            <a:off x="1113989" y="2116556"/>
            <a:ext cx="10265211" cy="3569137"/>
          </a:xfrm>
          <a:prstGeom prst="rect">
            <a:avLst/>
          </a:prstGeom>
        </p:spPr>
        <p:txBody>
          <a:bodyPr vert="horz" lIns="91440" tIns="45720" rIns="91440" bIns="45720" rtlCol="0">
            <a:normAutofit lnSpcReduction="10000"/>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noProof="1"/>
              <a:t>Music with vocals can be distracting and add another level of information that viewers will need to process. </a:t>
            </a:r>
          </a:p>
          <a:p>
            <a:r>
              <a:rPr lang="en-GB" noProof="1"/>
              <a:t>Sound effects should have a practical purpose. For example, include a ‘click’ sound if you’re showing a cursor clicking a button. </a:t>
            </a:r>
          </a:p>
          <a:p>
            <a:r>
              <a:rPr lang="en-GB" noProof="1"/>
              <a:t>Viewers need to clearly hear the voices over the soundtrack and background audio.</a:t>
            </a:r>
          </a:p>
        </p:txBody>
      </p:sp>
    </p:spTree>
    <p:extLst>
      <p:ext uri="{BB962C8B-B14F-4D97-AF65-F5344CB8AC3E}">
        <p14:creationId xmlns:p14="http://schemas.microsoft.com/office/powerpoint/2010/main" val="2534148648"/>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a:xfrm>
            <a:off x="3753135" y="538451"/>
            <a:ext cx="8119551" cy="708643"/>
          </a:xfrm>
        </p:spPr>
        <p:txBody>
          <a:bodyPr/>
          <a:lstStyle/>
          <a:p>
            <a:pPr algn="l"/>
            <a:r>
              <a:rPr lang="en-GB" sz="3600" b="1"/>
              <a:t>Tip 7: Produce an audio description</a:t>
            </a:r>
          </a:p>
        </p:txBody>
      </p:sp>
      <p:pic>
        <p:nvPicPr>
          <p:cNvPr id="4" name="Picture 3">
            <a:extLst>
              <a:ext uri="{FF2B5EF4-FFF2-40B4-BE49-F238E27FC236}">
                <a16:creationId xmlns:a16="http://schemas.microsoft.com/office/drawing/2014/main" id="{AB871EE8-6BA2-58BB-C805-31872648A7CC}"/>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CECD9BBF-00DA-87E9-5C5D-3156844A715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sp>
        <p:nvSpPr>
          <p:cNvPr id="7" name="Content Placeholder 2">
            <a:extLst>
              <a:ext uri="{FF2B5EF4-FFF2-40B4-BE49-F238E27FC236}">
                <a16:creationId xmlns:a16="http://schemas.microsoft.com/office/drawing/2014/main" id="{8AD92974-71D7-E89F-B5E8-31BBBA9B06BD}"/>
              </a:ext>
            </a:extLst>
          </p:cNvPr>
          <p:cNvSpPr txBox="1">
            <a:spLocks/>
          </p:cNvSpPr>
          <p:nvPr/>
        </p:nvSpPr>
        <p:spPr>
          <a:xfrm>
            <a:off x="4586284" y="1796144"/>
            <a:ext cx="4074041" cy="131919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9" name="Content Placeholder 2">
            <a:extLst>
              <a:ext uri="{FF2B5EF4-FFF2-40B4-BE49-F238E27FC236}">
                <a16:creationId xmlns:a16="http://schemas.microsoft.com/office/drawing/2014/main" id="{6249E687-25D1-6CD5-9626-D6F87D8A951E}"/>
              </a:ext>
            </a:extLst>
          </p:cNvPr>
          <p:cNvSpPr txBox="1">
            <a:spLocks/>
          </p:cNvSpPr>
          <p:nvPr/>
        </p:nvSpPr>
        <p:spPr>
          <a:xfrm>
            <a:off x="8746647" y="3216034"/>
            <a:ext cx="2827000" cy="2189069"/>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3" name="Content Placeholder 2">
            <a:extLst>
              <a:ext uri="{FF2B5EF4-FFF2-40B4-BE49-F238E27FC236}">
                <a16:creationId xmlns:a16="http://schemas.microsoft.com/office/drawing/2014/main" id="{807C3C20-6F06-044E-18BC-3B85328E21E3}"/>
              </a:ext>
            </a:extLst>
          </p:cNvPr>
          <p:cNvSpPr txBox="1">
            <a:spLocks/>
          </p:cNvSpPr>
          <p:nvPr/>
        </p:nvSpPr>
        <p:spPr>
          <a:xfrm>
            <a:off x="1113989" y="2892215"/>
            <a:ext cx="10265211" cy="1700891"/>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noProof="1"/>
              <a:t>Audio description is a form of narration used to provide information about key visual elements in a video for the benefit of people with visual impairments. </a:t>
            </a:r>
          </a:p>
        </p:txBody>
      </p:sp>
    </p:spTree>
    <p:extLst>
      <p:ext uri="{BB962C8B-B14F-4D97-AF65-F5344CB8AC3E}">
        <p14:creationId xmlns:p14="http://schemas.microsoft.com/office/powerpoint/2010/main" val="2961702400"/>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a:xfrm>
            <a:off x="3753135" y="538451"/>
            <a:ext cx="8119551" cy="708643"/>
          </a:xfrm>
        </p:spPr>
        <p:txBody>
          <a:bodyPr/>
          <a:lstStyle/>
          <a:p>
            <a:pPr algn="l"/>
            <a:r>
              <a:rPr lang="en-GB" sz="3600" b="1"/>
              <a:t>Tip 8: Pay attention to pace</a:t>
            </a:r>
          </a:p>
        </p:txBody>
      </p:sp>
      <p:pic>
        <p:nvPicPr>
          <p:cNvPr id="4" name="Picture 3">
            <a:extLst>
              <a:ext uri="{FF2B5EF4-FFF2-40B4-BE49-F238E27FC236}">
                <a16:creationId xmlns:a16="http://schemas.microsoft.com/office/drawing/2014/main" id="{AB871EE8-6BA2-58BB-C805-31872648A7CC}"/>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CECD9BBF-00DA-87E9-5C5D-3156844A715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sp>
        <p:nvSpPr>
          <p:cNvPr id="7" name="Content Placeholder 2">
            <a:extLst>
              <a:ext uri="{FF2B5EF4-FFF2-40B4-BE49-F238E27FC236}">
                <a16:creationId xmlns:a16="http://schemas.microsoft.com/office/drawing/2014/main" id="{8AD92974-71D7-E89F-B5E8-31BBBA9B06BD}"/>
              </a:ext>
            </a:extLst>
          </p:cNvPr>
          <p:cNvSpPr txBox="1">
            <a:spLocks/>
          </p:cNvSpPr>
          <p:nvPr/>
        </p:nvSpPr>
        <p:spPr>
          <a:xfrm>
            <a:off x="4586284" y="1796144"/>
            <a:ext cx="4074041" cy="131919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9" name="Content Placeholder 2">
            <a:extLst>
              <a:ext uri="{FF2B5EF4-FFF2-40B4-BE49-F238E27FC236}">
                <a16:creationId xmlns:a16="http://schemas.microsoft.com/office/drawing/2014/main" id="{6249E687-25D1-6CD5-9626-D6F87D8A951E}"/>
              </a:ext>
            </a:extLst>
          </p:cNvPr>
          <p:cNvSpPr txBox="1">
            <a:spLocks/>
          </p:cNvSpPr>
          <p:nvPr/>
        </p:nvSpPr>
        <p:spPr>
          <a:xfrm>
            <a:off x="8746647" y="3216034"/>
            <a:ext cx="2827000" cy="2189069"/>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3" name="Content Placeholder 2">
            <a:extLst>
              <a:ext uri="{FF2B5EF4-FFF2-40B4-BE49-F238E27FC236}">
                <a16:creationId xmlns:a16="http://schemas.microsoft.com/office/drawing/2014/main" id="{807C3C20-6F06-044E-18BC-3B85328E21E3}"/>
              </a:ext>
            </a:extLst>
          </p:cNvPr>
          <p:cNvSpPr txBox="1">
            <a:spLocks/>
          </p:cNvSpPr>
          <p:nvPr/>
        </p:nvSpPr>
        <p:spPr>
          <a:xfrm>
            <a:off x="1084961" y="1958092"/>
            <a:ext cx="10488686" cy="3569137"/>
          </a:xfrm>
          <a:prstGeom prst="rect">
            <a:avLst/>
          </a:prstGeom>
        </p:spPr>
        <p:txBody>
          <a:bodyPr vert="horz" lIns="91440" tIns="45720" rIns="91440" bIns="45720" rtlCol="0">
            <a:normAutofit fontScale="92500" lnSpcReduction="20000"/>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noProof="1"/>
              <a:t>Allow viewers enough time to understand what’s in the shot, listen to the voiceover and/or read the captions.</a:t>
            </a:r>
          </a:p>
          <a:p>
            <a:r>
              <a:rPr lang="en-GB" noProof="1"/>
              <a:t>All text should appear on screen for the amount of time it takes to read it twice.</a:t>
            </a:r>
          </a:p>
          <a:p>
            <a:r>
              <a:rPr lang="en-GB" noProof="1"/>
              <a:t>Give people enough time to read the text and </a:t>
            </a:r>
            <a:br>
              <a:rPr lang="en-GB" noProof="1"/>
            </a:br>
            <a:r>
              <a:rPr lang="en-GB" noProof="1"/>
              <a:t>process the movement, if using text motion graphics.</a:t>
            </a:r>
          </a:p>
          <a:p>
            <a:r>
              <a:rPr lang="en-GB" noProof="1"/>
              <a:t>Slow motion and timelapse can highlight </a:t>
            </a:r>
            <a:br>
              <a:rPr lang="en-GB" noProof="1"/>
            </a:br>
            <a:r>
              <a:rPr lang="en-GB" noProof="1"/>
              <a:t>elements of the story.</a:t>
            </a:r>
          </a:p>
        </p:txBody>
      </p:sp>
    </p:spTree>
    <p:extLst>
      <p:ext uri="{BB962C8B-B14F-4D97-AF65-F5344CB8AC3E}">
        <p14:creationId xmlns:p14="http://schemas.microsoft.com/office/powerpoint/2010/main" val="4535565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p:txBody>
          <a:bodyPr/>
          <a:lstStyle/>
          <a:p>
            <a:pPr algn="l"/>
            <a:r>
              <a:rPr lang="en-GB" sz="3600" b="1"/>
              <a:t>Medical model of disability</a:t>
            </a:r>
          </a:p>
        </p:txBody>
      </p:sp>
      <p:sp>
        <p:nvSpPr>
          <p:cNvPr id="3" name="Content Placeholder 2">
            <a:extLst>
              <a:ext uri="{FF2B5EF4-FFF2-40B4-BE49-F238E27FC236}">
                <a16:creationId xmlns:a16="http://schemas.microsoft.com/office/drawing/2014/main" id="{8441F76E-47AF-F3D2-1C97-AB66A49B3CB7}"/>
              </a:ext>
            </a:extLst>
          </p:cNvPr>
          <p:cNvSpPr>
            <a:spLocks noGrp="1"/>
          </p:cNvSpPr>
          <p:nvPr>
            <p:ph idx="1"/>
          </p:nvPr>
        </p:nvSpPr>
        <p:spPr>
          <a:xfrm>
            <a:off x="1110363" y="1828801"/>
            <a:ext cx="10472037" cy="861774"/>
          </a:xfrm>
        </p:spPr>
        <p:txBody>
          <a:bodyPr/>
          <a:lstStyle/>
          <a:p>
            <a:pPr marL="0" indent="0">
              <a:buNone/>
            </a:pPr>
            <a:r>
              <a:rPr lang="en-GB" sz="3200">
                <a:ea typeface="Lato" panose="020F0502020204030203" pitchFamily="34" charset="0"/>
                <a:cs typeface="Arial" panose="020B0604020202020204" pitchFamily="34" charset="0"/>
              </a:rPr>
              <a:t>Focus on </a:t>
            </a:r>
            <a:r>
              <a:rPr lang="en-GB" sz="3200" b="1">
                <a:ea typeface="Lato" panose="020F0502020204030203" pitchFamily="34" charset="0"/>
                <a:cs typeface="Arial" panose="020B0604020202020204" pitchFamily="34" charset="0"/>
              </a:rPr>
              <a:t>‘fixing’ or ‘curing’ individual impairments</a:t>
            </a:r>
          </a:p>
        </p:txBody>
      </p:sp>
      <p:pic>
        <p:nvPicPr>
          <p:cNvPr id="4" name="Picture 3">
            <a:extLst>
              <a:ext uri="{FF2B5EF4-FFF2-40B4-BE49-F238E27FC236}">
                <a16:creationId xmlns:a16="http://schemas.microsoft.com/office/drawing/2014/main" id="{A215CB1D-0763-D3EB-2215-26D14E7C83FD}"/>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E4BB7837-32B8-E6BB-585F-8349A9A3482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sp>
        <p:nvSpPr>
          <p:cNvPr id="7" name="Rectangle 6">
            <a:extLst>
              <a:ext uri="{FF2B5EF4-FFF2-40B4-BE49-F238E27FC236}">
                <a16:creationId xmlns:a16="http://schemas.microsoft.com/office/drawing/2014/main" id="{E39A27AC-22F5-E723-EF32-724A9383528A}"/>
              </a:ext>
            </a:extLst>
          </p:cNvPr>
          <p:cNvSpPr/>
          <p:nvPr/>
        </p:nvSpPr>
        <p:spPr>
          <a:xfrm>
            <a:off x="4617754" y="3057010"/>
            <a:ext cx="4320480" cy="1569660"/>
          </a:xfrm>
          <a:prstGeom prst="rect">
            <a:avLst/>
          </a:prstGeom>
        </p:spPr>
        <p:txBody>
          <a:bodyPr wrap="square">
            <a:spAutoFit/>
          </a:bodyPr>
          <a:lstStyle/>
          <a:p>
            <a:pPr>
              <a:spcBef>
                <a:spcPct val="20000"/>
              </a:spcBef>
            </a:pPr>
            <a:r>
              <a:rPr lang="en-GB" sz="3200">
                <a:solidFill>
                  <a:srgbClr val="0C572B"/>
                </a:solidFill>
                <a:latin typeface="Arial"/>
                <a:ea typeface="Lato" panose="020F0502020204030203" pitchFamily="34" charset="0"/>
                <a:cs typeface="Arial" panose="020B0604020202020204" pitchFamily="34" charset="0"/>
              </a:rPr>
              <a:t>Disability is considered to be </a:t>
            </a:r>
            <a:r>
              <a:rPr lang="en-GB" sz="3200" b="1">
                <a:solidFill>
                  <a:srgbClr val="0C572B"/>
                </a:solidFill>
                <a:latin typeface="Arial"/>
                <a:ea typeface="Lato" panose="020F0502020204030203" pitchFamily="34" charset="0"/>
                <a:cs typeface="Arial" panose="020B0604020202020204" pitchFamily="34" charset="0"/>
              </a:rPr>
              <a:t>within the individual</a:t>
            </a:r>
          </a:p>
        </p:txBody>
      </p:sp>
      <p:grpSp>
        <p:nvGrpSpPr>
          <p:cNvPr id="8" name="Group 7">
            <a:extLst>
              <a:ext uri="{FF2B5EF4-FFF2-40B4-BE49-F238E27FC236}">
                <a16:creationId xmlns:a16="http://schemas.microsoft.com/office/drawing/2014/main" id="{4CFDFCD6-FB7D-6B07-A82C-888A5CC0430F}"/>
              </a:ext>
              <a:ext uri="{C183D7F6-B498-43B3-948B-1728B52AA6E4}">
                <adec:decorative xmlns:adec="http://schemas.microsoft.com/office/drawing/2017/decorative" val="1"/>
              </a:ext>
            </a:extLst>
          </p:cNvPr>
          <p:cNvGrpSpPr>
            <a:grpSpLocks noChangeAspect="1"/>
          </p:cNvGrpSpPr>
          <p:nvPr/>
        </p:nvGrpSpPr>
        <p:grpSpPr>
          <a:xfrm>
            <a:off x="2970216" y="3270340"/>
            <a:ext cx="1143000" cy="1143000"/>
            <a:chOff x="5524500" y="2857500"/>
            <a:chExt cx="1143000" cy="1143000"/>
          </a:xfrm>
          <a:solidFill>
            <a:srgbClr val="0C572B"/>
          </a:solidFill>
        </p:grpSpPr>
        <p:sp>
          <p:nvSpPr>
            <p:cNvPr id="9" name="Freeform: Shape 8">
              <a:extLst>
                <a:ext uri="{FF2B5EF4-FFF2-40B4-BE49-F238E27FC236}">
                  <a16:creationId xmlns:a16="http://schemas.microsoft.com/office/drawing/2014/main" id="{4C6EA3C1-2E4B-E98A-2DD1-4895B02729E8}"/>
                </a:ext>
              </a:extLst>
            </p:cNvPr>
            <p:cNvSpPr/>
            <p:nvPr/>
          </p:nvSpPr>
          <p:spPr>
            <a:xfrm>
              <a:off x="5524500" y="2857500"/>
              <a:ext cx="1143000" cy="1143000"/>
            </a:xfrm>
            <a:custGeom>
              <a:avLst/>
              <a:gdLst>
                <a:gd name="connsiteX0" fmla="*/ 1143000 w 1143000"/>
                <a:gd name="connsiteY0" fmla="*/ 571500 h 1143000"/>
                <a:gd name="connsiteX1" fmla="*/ 571500 w 1143000"/>
                <a:gd name="connsiteY1" fmla="*/ 1143000 h 1143000"/>
                <a:gd name="connsiteX2" fmla="*/ 0 w 1143000"/>
                <a:gd name="connsiteY2" fmla="*/ 571500 h 1143000"/>
                <a:gd name="connsiteX3" fmla="*/ 571500 w 1143000"/>
                <a:gd name="connsiteY3" fmla="*/ 0 h 1143000"/>
                <a:gd name="connsiteX4" fmla="*/ 1143000 w 1143000"/>
                <a:gd name="connsiteY4" fmla="*/ 571500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43000">
                  <a:moveTo>
                    <a:pt x="1143000" y="571500"/>
                  </a:moveTo>
                  <a:cubicBezTo>
                    <a:pt x="1143000" y="887131"/>
                    <a:pt x="887131" y="1143000"/>
                    <a:pt x="571500" y="1143000"/>
                  </a:cubicBezTo>
                  <a:cubicBezTo>
                    <a:pt x="255869" y="1143000"/>
                    <a:pt x="0" y="887131"/>
                    <a:pt x="0" y="571500"/>
                  </a:cubicBezTo>
                  <a:cubicBezTo>
                    <a:pt x="0" y="255869"/>
                    <a:pt x="255869" y="0"/>
                    <a:pt x="571500" y="0"/>
                  </a:cubicBezTo>
                  <a:cubicBezTo>
                    <a:pt x="887131" y="0"/>
                    <a:pt x="1143000" y="255869"/>
                    <a:pt x="1143000" y="571500"/>
                  </a:cubicBezTo>
                  <a:close/>
                </a:path>
              </a:pathLst>
            </a:custGeom>
            <a:grpFill/>
            <a:ln w="57150" cap="flat">
              <a:solidFill>
                <a:srgbClr val="F6D97B"/>
              </a:solid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EBBAE432-57C6-9E18-F3A0-0746F40C688D}"/>
                </a:ext>
              </a:extLst>
            </p:cNvPr>
            <p:cNvSpPr/>
            <p:nvPr/>
          </p:nvSpPr>
          <p:spPr>
            <a:xfrm>
              <a:off x="5876520" y="3081218"/>
              <a:ext cx="492466" cy="695539"/>
            </a:xfrm>
            <a:custGeom>
              <a:avLst/>
              <a:gdLst>
                <a:gd name="connsiteX0" fmla="*/ 144804 w 492466"/>
                <a:gd name="connsiteY0" fmla="*/ 695539 h 695539"/>
                <a:gd name="connsiteX1" fmla="*/ 144804 w 492466"/>
                <a:gd name="connsiteY1" fmla="*/ 695539 h 695539"/>
                <a:gd name="connsiteX2" fmla="*/ 138041 w 492466"/>
                <a:gd name="connsiteY2" fmla="*/ 692777 h 695539"/>
                <a:gd name="connsiteX3" fmla="*/ 2786 w 492466"/>
                <a:gd name="connsiteY3" fmla="*/ 557332 h 695539"/>
                <a:gd name="connsiteX4" fmla="*/ 2786 w 492466"/>
                <a:gd name="connsiteY4" fmla="*/ 543901 h 695539"/>
                <a:gd name="connsiteX5" fmla="*/ 199001 w 492466"/>
                <a:gd name="connsiteY5" fmla="*/ 347782 h 695539"/>
                <a:gd name="connsiteX6" fmla="*/ 2786 w 492466"/>
                <a:gd name="connsiteY6" fmla="*/ 151471 h 695539"/>
                <a:gd name="connsiteX7" fmla="*/ 24 w 492466"/>
                <a:gd name="connsiteY7" fmla="*/ 144709 h 695539"/>
                <a:gd name="connsiteX8" fmla="*/ 2786 w 492466"/>
                <a:gd name="connsiteY8" fmla="*/ 137946 h 695539"/>
                <a:gd name="connsiteX9" fmla="*/ 138041 w 492466"/>
                <a:gd name="connsiteY9" fmla="*/ 2786 h 695539"/>
                <a:gd name="connsiteX10" fmla="*/ 151471 w 492466"/>
                <a:gd name="connsiteY10" fmla="*/ 2786 h 695539"/>
                <a:gd name="connsiteX11" fmla="*/ 489704 w 492466"/>
                <a:gd name="connsiteY11" fmla="*/ 341019 h 695539"/>
                <a:gd name="connsiteX12" fmla="*/ 492466 w 492466"/>
                <a:gd name="connsiteY12" fmla="*/ 347782 h 695539"/>
                <a:gd name="connsiteX13" fmla="*/ 489704 w 492466"/>
                <a:gd name="connsiteY13" fmla="*/ 354544 h 695539"/>
                <a:gd name="connsiteX14" fmla="*/ 151567 w 492466"/>
                <a:gd name="connsiteY14" fmla="*/ 692682 h 695539"/>
                <a:gd name="connsiteX15" fmla="*/ 144804 w 492466"/>
                <a:gd name="connsiteY15" fmla="*/ 695539 h 695539"/>
                <a:gd name="connsiteX16" fmla="*/ 22979 w 492466"/>
                <a:gd name="connsiteY16" fmla="*/ 550664 h 695539"/>
                <a:gd name="connsiteX17" fmla="*/ 144804 w 492466"/>
                <a:gd name="connsiteY17" fmla="*/ 672584 h 695539"/>
                <a:gd name="connsiteX18" fmla="*/ 469511 w 492466"/>
                <a:gd name="connsiteY18" fmla="*/ 347782 h 695539"/>
                <a:gd name="connsiteX19" fmla="*/ 144804 w 492466"/>
                <a:gd name="connsiteY19" fmla="*/ 23074 h 695539"/>
                <a:gd name="connsiteX20" fmla="*/ 22979 w 492466"/>
                <a:gd name="connsiteY20" fmla="*/ 144804 h 695539"/>
                <a:gd name="connsiteX21" fmla="*/ 219194 w 492466"/>
                <a:gd name="connsiteY21" fmla="*/ 341114 h 695539"/>
                <a:gd name="connsiteX22" fmla="*/ 219194 w 492466"/>
                <a:gd name="connsiteY22" fmla="*/ 354544 h 695539"/>
                <a:gd name="connsiteX23" fmla="*/ 22979 w 492466"/>
                <a:gd name="connsiteY23" fmla="*/ 550664 h 695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92466" h="695539">
                  <a:moveTo>
                    <a:pt x="144804" y="695539"/>
                  </a:moveTo>
                  <a:lnTo>
                    <a:pt x="144804" y="695539"/>
                  </a:lnTo>
                  <a:cubicBezTo>
                    <a:pt x="142232" y="695539"/>
                    <a:pt x="139851" y="694492"/>
                    <a:pt x="138041" y="692777"/>
                  </a:cubicBezTo>
                  <a:lnTo>
                    <a:pt x="2786" y="557332"/>
                  </a:lnTo>
                  <a:cubicBezTo>
                    <a:pt x="-929" y="553617"/>
                    <a:pt x="-929" y="547616"/>
                    <a:pt x="2786" y="543901"/>
                  </a:cubicBezTo>
                  <a:lnTo>
                    <a:pt x="199001" y="347782"/>
                  </a:lnTo>
                  <a:lnTo>
                    <a:pt x="2786" y="151471"/>
                  </a:lnTo>
                  <a:cubicBezTo>
                    <a:pt x="976" y="149662"/>
                    <a:pt x="24" y="147280"/>
                    <a:pt x="24" y="144709"/>
                  </a:cubicBezTo>
                  <a:cubicBezTo>
                    <a:pt x="24" y="142137"/>
                    <a:pt x="1072" y="139756"/>
                    <a:pt x="2786" y="137946"/>
                  </a:cubicBezTo>
                  <a:lnTo>
                    <a:pt x="138041" y="2786"/>
                  </a:lnTo>
                  <a:cubicBezTo>
                    <a:pt x="141756" y="-929"/>
                    <a:pt x="147757" y="-929"/>
                    <a:pt x="151471" y="2786"/>
                  </a:cubicBezTo>
                  <a:lnTo>
                    <a:pt x="489704" y="341019"/>
                  </a:lnTo>
                  <a:cubicBezTo>
                    <a:pt x="491514" y="342829"/>
                    <a:pt x="492466" y="345210"/>
                    <a:pt x="492466" y="347782"/>
                  </a:cubicBezTo>
                  <a:cubicBezTo>
                    <a:pt x="492466" y="350353"/>
                    <a:pt x="491419" y="352735"/>
                    <a:pt x="489704" y="354544"/>
                  </a:cubicBezTo>
                  <a:lnTo>
                    <a:pt x="151567" y="692682"/>
                  </a:lnTo>
                  <a:cubicBezTo>
                    <a:pt x="149757" y="694492"/>
                    <a:pt x="147280" y="695539"/>
                    <a:pt x="144804" y="695539"/>
                  </a:cubicBezTo>
                  <a:close/>
                  <a:moveTo>
                    <a:pt x="22979" y="550664"/>
                  </a:moveTo>
                  <a:lnTo>
                    <a:pt x="144804" y="672584"/>
                  </a:lnTo>
                  <a:lnTo>
                    <a:pt x="469511" y="347782"/>
                  </a:lnTo>
                  <a:lnTo>
                    <a:pt x="144804" y="23074"/>
                  </a:lnTo>
                  <a:lnTo>
                    <a:pt x="22979" y="144804"/>
                  </a:lnTo>
                  <a:lnTo>
                    <a:pt x="219194" y="341114"/>
                  </a:lnTo>
                  <a:cubicBezTo>
                    <a:pt x="222909" y="344829"/>
                    <a:pt x="222909" y="350830"/>
                    <a:pt x="219194" y="354544"/>
                  </a:cubicBezTo>
                  <a:lnTo>
                    <a:pt x="22979" y="550664"/>
                  </a:lnTo>
                  <a:close/>
                </a:path>
              </a:pathLst>
            </a:custGeom>
            <a:grpFill/>
            <a:ln w="57150" cap="flat">
              <a:solidFill>
                <a:srgbClr val="F6D97B"/>
              </a:solidFill>
              <a:prstDash val="solid"/>
              <a:miter/>
            </a:ln>
          </p:spPr>
          <p:txBody>
            <a:bodyPr rtlCol="0" anchor="ctr"/>
            <a:lstStyle/>
            <a:p>
              <a:endParaRPr lang="en-GB"/>
            </a:p>
          </p:txBody>
        </p:sp>
      </p:grpSp>
      <p:pic>
        <p:nvPicPr>
          <p:cNvPr id="6" name="Picture 5">
            <a:extLst>
              <a:ext uri="{FF2B5EF4-FFF2-40B4-BE49-F238E27FC236}">
                <a16:creationId xmlns:a16="http://schemas.microsoft.com/office/drawing/2014/main" id="{75C91DDE-7679-8E33-E78D-EE785AE81694}"/>
              </a:ext>
              <a:ext uri="{C183D7F6-B498-43B3-948B-1728B52AA6E4}">
                <adec:decorative xmlns:adec="http://schemas.microsoft.com/office/drawing/2017/decorative" val="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899785" y="5685693"/>
            <a:ext cx="712412" cy="709246"/>
          </a:xfrm>
          <a:prstGeom prst="rect">
            <a:avLst/>
          </a:prstGeom>
        </p:spPr>
      </p:pic>
    </p:spTree>
    <p:extLst>
      <p:ext uri="{BB962C8B-B14F-4D97-AF65-F5344CB8AC3E}">
        <p14:creationId xmlns:p14="http://schemas.microsoft.com/office/powerpoint/2010/main" val="3106268245"/>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a:xfrm>
            <a:off x="3753135" y="538451"/>
            <a:ext cx="8119551" cy="708643"/>
          </a:xfrm>
        </p:spPr>
        <p:txBody>
          <a:bodyPr/>
          <a:lstStyle/>
          <a:p>
            <a:pPr algn="l"/>
            <a:r>
              <a:rPr lang="en-GB" sz="3600" b="1"/>
              <a:t>Tip 9: Provide a transcript</a:t>
            </a:r>
          </a:p>
        </p:txBody>
      </p:sp>
      <p:pic>
        <p:nvPicPr>
          <p:cNvPr id="4" name="Picture 3">
            <a:extLst>
              <a:ext uri="{FF2B5EF4-FFF2-40B4-BE49-F238E27FC236}">
                <a16:creationId xmlns:a16="http://schemas.microsoft.com/office/drawing/2014/main" id="{AB871EE8-6BA2-58BB-C805-31872648A7CC}"/>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CECD9BBF-00DA-87E9-5C5D-3156844A715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sp>
        <p:nvSpPr>
          <p:cNvPr id="7" name="Content Placeholder 2">
            <a:extLst>
              <a:ext uri="{FF2B5EF4-FFF2-40B4-BE49-F238E27FC236}">
                <a16:creationId xmlns:a16="http://schemas.microsoft.com/office/drawing/2014/main" id="{8AD92974-71D7-E89F-B5E8-31BBBA9B06BD}"/>
              </a:ext>
            </a:extLst>
          </p:cNvPr>
          <p:cNvSpPr txBox="1">
            <a:spLocks/>
          </p:cNvSpPr>
          <p:nvPr/>
        </p:nvSpPr>
        <p:spPr>
          <a:xfrm>
            <a:off x="4586284" y="1796144"/>
            <a:ext cx="4074041" cy="131919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9" name="Content Placeholder 2">
            <a:extLst>
              <a:ext uri="{FF2B5EF4-FFF2-40B4-BE49-F238E27FC236}">
                <a16:creationId xmlns:a16="http://schemas.microsoft.com/office/drawing/2014/main" id="{6249E687-25D1-6CD5-9626-D6F87D8A951E}"/>
              </a:ext>
            </a:extLst>
          </p:cNvPr>
          <p:cNvSpPr txBox="1">
            <a:spLocks/>
          </p:cNvSpPr>
          <p:nvPr/>
        </p:nvSpPr>
        <p:spPr>
          <a:xfrm>
            <a:off x="8746647" y="3216034"/>
            <a:ext cx="2827000" cy="2189069"/>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pic>
        <p:nvPicPr>
          <p:cNvPr id="6" name="Content Placeholder 14">
            <a:extLst>
              <a:ext uri="{FF2B5EF4-FFF2-40B4-BE49-F238E27FC236}">
                <a16:creationId xmlns:a16="http://schemas.microsoft.com/office/drawing/2014/main" id="{6D32D140-9763-3D23-0789-DFE8F58EA25B}"/>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953181" y="2599553"/>
            <a:ext cx="4620466" cy="2435788"/>
          </a:xfrm>
          <a:prstGeom prst="rect">
            <a:avLst/>
          </a:prstGeom>
        </p:spPr>
      </p:pic>
      <p:sp>
        <p:nvSpPr>
          <p:cNvPr id="8" name="Content Placeholder 2">
            <a:extLst>
              <a:ext uri="{FF2B5EF4-FFF2-40B4-BE49-F238E27FC236}">
                <a16:creationId xmlns:a16="http://schemas.microsoft.com/office/drawing/2014/main" id="{BFEE59D4-6549-2424-4948-F8A607813940}"/>
              </a:ext>
            </a:extLst>
          </p:cNvPr>
          <p:cNvSpPr txBox="1">
            <a:spLocks/>
          </p:cNvSpPr>
          <p:nvPr/>
        </p:nvSpPr>
        <p:spPr>
          <a:xfrm>
            <a:off x="879081" y="2226391"/>
            <a:ext cx="5620941" cy="3182111"/>
          </a:xfrm>
          <a:prstGeom prst="rect">
            <a:avLst/>
          </a:prstGeom>
        </p:spPr>
        <p:txBody>
          <a:bodyPr vert="horz" lIns="91440" tIns="45720" rIns="91440" bIns="45720" rtlCol="0">
            <a:normAutofit fontScale="92500" lnSpcReduction="10000"/>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a:t>“A building with a corrugated iron roof, painted yellow with colourful murals on the side, including a butterfly and a duck. The words ‘learning through play’ are painted in capitals along the side of the building.”</a:t>
            </a:r>
          </a:p>
        </p:txBody>
      </p:sp>
    </p:spTree>
    <p:extLst>
      <p:ext uri="{BB962C8B-B14F-4D97-AF65-F5344CB8AC3E}">
        <p14:creationId xmlns:p14="http://schemas.microsoft.com/office/powerpoint/2010/main" val="3495415280"/>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a:xfrm>
            <a:off x="4586284" y="538451"/>
            <a:ext cx="7286402" cy="708643"/>
          </a:xfrm>
        </p:spPr>
        <p:txBody>
          <a:bodyPr/>
          <a:lstStyle/>
          <a:p>
            <a:pPr algn="l"/>
            <a:r>
              <a:rPr lang="en-GB" sz="3600" b="1"/>
              <a:t>Tip 10: Consider adding </a:t>
            </a:r>
            <a:br>
              <a:rPr lang="en-GB" sz="3600" b="1"/>
            </a:br>
            <a:r>
              <a:rPr lang="en-GB" sz="3600" b="1"/>
              <a:t>sign language</a:t>
            </a:r>
          </a:p>
        </p:txBody>
      </p:sp>
      <p:pic>
        <p:nvPicPr>
          <p:cNvPr id="4" name="Picture 3">
            <a:extLst>
              <a:ext uri="{FF2B5EF4-FFF2-40B4-BE49-F238E27FC236}">
                <a16:creationId xmlns:a16="http://schemas.microsoft.com/office/drawing/2014/main" id="{AB871EE8-6BA2-58BB-C805-31872648A7CC}"/>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CECD9BBF-00DA-87E9-5C5D-3156844A715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sp>
        <p:nvSpPr>
          <p:cNvPr id="7" name="Content Placeholder 2">
            <a:extLst>
              <a:ext uri="{FF2B5EF4-FFF2-40B4-BE49-F238E27FC236}">
                <a16:creationId xmlns:a16="http://schemas.microsoft.com/office/drawing/2014/main" id="{8AD92974-71D7-E89F-B5E8-31BBBA9B06BD}"/>
              </a:ext>
            </a:extLst>
          </p:cNvPr>
          <p:cNvSpPr txBox="1">
            <a:spLocks/>
          </p:cNvSpPr>
          <p:nvPr/>
        </p:nvSpPr>
        <p:spPr>
          <a:xfrm>
            <a:off x="4586284" y="1796144"/>
            <a:ext cx="4074041" cy="131919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9" name="Content Placeholder 2">
            <a:extLst>
              <a:ext uri="{FF2B5EF4-FFF2-40B4-BE49-F238E27FC236}">
                <a16:creationId xmlns:a16="http://schemas.microsoft.com/office/drawing/2014/main" id="{6249E687-25D1-6CD5-9626-D6F87D8A951E}"/>
              </a:ext>
            </a:extLst>
          </p:cNvPr>
          <p:cNvSpPr txBox="1">
            <a:spLocks/>
          </p:cNvSpPr>
          <p:nvPr/>
        </p:nvSpPr>
        <p:spPr>
          <a:xfrm>
            <a:off x="8746647" y="3216034"/>
            <a:ext cx="2827000" cy="2189069"/>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3" name="Content Placeholder 2">
            <a:extLst>
              <a:ext uri="{FF2B5EF4-FFF2-40B4-BE49-F238E27FC236}">
                <a16:creationId xmlns:a16="http://schemas.microsoft.com/office/drawing/2014/main" id="{807C3C20-6F06-044E-18BC-3B85328E21E3}"/>
              </a:ext>
            </a:extLst>
          </p:cNvPr>
          <p:cNvSpPr txBox="1">
            <a:spLocks/>
          </p:cNvSpPr>
          <p:nvPr/>
        </p:nvSpPr>
        <p:spPr>
          <a:xfrm>
            <a:off x="1097153" y="2705851"/>
            <a:ext cx="10323268" cy="2699252"/>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a:t>Signed videos are created by filming someone signing the words from the video, then overlaying this footage in the corner of the video.</a:t>
            </a:r>
          </a:p>
        </p:txBody>
      </p:sp>
    </p:spTree>
    <p:extLst>
      <p:ext uri="{BB962C8B-B14F-4D97-AF65-F5344CB8AC3E}">
        <p14:creationId xmlns:p14="http://schemas.microsoft.com/office/powerpoint/2010/main" val="4123138544"/>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a:xfrm>
            <a:off x="4586284" y="538451"/>
            <a:ext cx="7286402" cy="708643"/>
          </a:xfrm>
        </p:spPr>
        <p:txBody>
          <a:bodyPr/>
          <a:lstStyle/>
          <a:p>
            <a:pPr algn="l"/>
            <a:r>
              <a:rPr lang="en-GB" sz="3600" b="1"/>
              <a:t>Tip 10: Consider adding </a:t>
            </a:r>
            <a:br>
              <a:rPr lang="en-GB" sz="3600" b="1"/>
            </a:br>
            <a:r>
              <a:rPr lang="en-GB" sz="3600" b="1"/>
              <a:t>sign language</a:t>
            </a:r>
          </a:p>
        </p:txBody>
      </p:sp>
      <p:pic>
        <p:nvPicPr>
          <p:cNvPr id="4" name="Picture 3">
            <a:extLst>
              <a:ext uri="{FF2B5EF4-FFF2-40B4-BE49-F238E27FC236}">
                <a16:creationId xmlns:a16="http://schemas.microsoft.com/office/drawing/2014/main" id="{AB871EE8-6BA2-58BB-C805-31872648A7CC}"/>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CECD9BBF-00DA-87E9-5C5D-3156844A715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sp>
        <p:nvSpPr>
          <p:cNvPr id="7" name="Content Placeholder 2">
            <a:extLst>
              <a:ext uri="{FF2B5EF4-FFF2-40B4-BE49-F238E27FC236}">
                <a16:creationId xmlns:a16="http://schemas.microsoft.com/office/drawing/2014/main" id="{8AD92974-71D7-E89F-B5E8-31BBBA9B06BD}"/>
              </a:ext>
            </a:extLst>
          </p:cNvPr>
          <p:cNvSpPr txBox="1">
            <a:spLocks/>
          </p:cNvSpPr>
          <p:nvPr/>
        </p:nvSpPr>
        <p:spPr>
          <a:xfrm>
            <a:off x="4586284" y="1796144"/>
            <a:ext cx="4074041" cy="131919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9" name="Content Placeholder 2">
            <a:extLst>
              <a:ext uri="{FF2B5EF4-FFF2-40B4-BE49-F238E27FC236}">
                <a16:creationId xmlns:a16="http://schemas.microsoft.com/office/drawing/2014/main" id="{6249E687-25D1-6CD5-9626-D6F87D8A951E}"/>
              </a:ext>
            </a:extLst>
          </p:cNvPr>
          <p:cNvSpPr txBox="1">
            <a:spLocks/>
          </p:cNvSpPr>
          <p:nvPr/>
        </p:nvSpPr>
        <p:spPr>
          <a:xfrm>
            <a:off x="8746647" y="3216034"/>
            <a:ext cx="2827000" cy="2189069"/>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pic>
        <p:nvPicPr>
          <p:cNvPr id="6" name="Picture 5" descr="Video frame with blank space on the right and bottom sides to leave space for the sign language interpreter">
            <a:extLst>
              <a:ext uri="{FF2B5EF4-FFF2-40B4-BE49-F238E27FC236}">
                <a16:creationId xmlns:a16="http://schemas.microsoft.com/office/drawing/2014/main" id="{114BC7AC-EE88-8D47-062D-0173AF27653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3245" y="2173667"/>
            <a:ext cx="5616575" cy="3159323"/>
          </a:xfrm>
          <a:prstGeom prst="rect">
            <a:avLst/>
          </a:prstGeom>
          <a:ln>
            <a:solidFill>
              <a:srgbClr val="999999"/>
            </a:solidFill>
          </a:ln>
        </p:spPr>
      </p:pic>
      <p:pic>
        <p:nvPicPr>
          <p:cNvPr id="10" name="Picture 9" descr="Video frame with sign language interpreter on the bottom right of the frame, inside a square">
            <a:extLst>
              <a:ext uri="{FF2B5EF4-FFF2-40B4-BE49-F238E27FC236}">
                <a16:creationId xmlns:a16="http://schemas.microsoft.com/office/drawing/2014/main" id="{13F2E7D3-E09F-C651-CBD7-CCC7F961EEC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274160" y="2183819"/>
            <a:ext cx="5598526" cy="3149171"/>
          </a:xfrm>
          <a:prstGeom prst="rect">
            <a:avLst/>
          </a:prstGeom>
        </p:spPr>
      </p:pic>
    </p:spTree>
    <p:extLst>
      <p:ext uri="{BB962C8B-B14F-4D97-AF65-F5344CB8AC3E}">
        <p14:creationId xmlns:p14="http://schemas.microsoft.com/office/powerpoint/2010/main" val="3666451953"/>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a:xfrm>
            <a:off x="4586284" y="538451"/>
            <a:ext cx="7286402" cy="708643"/>
          </a:xfrm>
        </p:spPr>
        <p:txBody>
          <a:bodyPr/>
          <a:lstStyle/>
          <a:p>
            <a:pPr algn="l"/>
            <a:r>
              <a:rPr lang="en-GB" sz="3600" b="1"/>
              <a:t>Tip 10: Consider adding </a:t>
            </a:r>
            <a:br>
              <a:rPr lang="en-GB" sz="3600" b="1"/>
            </a:br>
            <a:r>
              <a:rPr lang="en-GB" sz="3600" b="1"/>
              <a:t>sign language</a:t>
            </a:r>
          </a:p>
        </p:txBody>
      </p:sp>
      <p:pic>
        <p:nvPicPr>
          <p:cNvPr id="4" name="Picture 3">
            <a:extLst>
              <a:ext uri="{FF2B5EF4-FFF2-40B4-BE49-F238E27FC236}">
                <a16:creationId xmlns:a16="http://schemas.microsoft.com/office/drawing/2014/main" id="{AB871EE8-6BA2-58BB-C805-31872648A7CC}"/>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CECD9BBF-00DA-87E9-5C5D-3156844A715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sp>
        <p:nvSpPr>
          <p:cNvPr id="7" name="Content Placeholder 2">
            <a:extLst>
              <a:ext uri="{FF2B5EF4-FFF2-40B4-BE49-F238E27FC236}">
                <a16:creationId xmlns:a16="http://schemas.microsoft.com/office/drawing/2014/main" id="{8AD92974-71D7-E89F-B5E8-31BBBA9B06BD}"/>
              </a:ext>
            </a:extLst>
          </p:cNvPr>
          <p:cNvSpPr txBox="1">
            <a:spLocks/>
          </p:cNvSpPr>
          <p:nvPr/>
        </p:nvSpPr>
        <p:spPr>
          <a:xfrm>
            <a:off x="4586284" y="1796144"/>
            <a:ext cx="4074041" cy="131919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9" name="Content Placeholder 2">
            <a:extLst>
              <a:ext uri="{FF2B5EF4-FFF2-40B4-BE49-F238E27FC236}">
                <a16:creationId xmlns:a16="http://schemas.microsoft.com/office/drawing/2014/main" id="{6249E687-25D1-6CD5-9626-D6F87D8A951E}"/>
              </a:ext>
            </a:extLst>
          </p:cNvPr>
          <p:cNvSpPr txBox="1">
            <a:spLocks/>
          </p:cNvSpPr>
          <p:nvPr/>
        </p:nvSpPr>
        <p:spPr>
          <a:xfrm>
            <a:off x="8746647" y="3216034"/>
            <a:ext cx="2827000" cy="2189069"/>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3" name="Content Placeholder 2">
            <a:extLst>
              <a:ext uri="{FF2B5EF4-FFF2-40B4-BE49-F238E27FC236}">
                <a16:creationId xmlns:a16="http://schemas.microsoft.com/office/drawing/2014/main" id="{807C3C20-6F06-044E-18BC-3B85328E21E3}"/>
              </a:ext>
            </a:extLst>
          </p:cNvPr>
          <p:cNvSpPr txBox="1">
            <a:spLocks/>
          </p:cNvSpPr>
          <p:nvPr/>
        </p:nvSpPr>
        <p:spPr>
          <a:xfrm>
            <a:off x="1121537" y="2693659"/>
            <a:ext cx="10323268" cy="2711444"/>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a:t>Signed videos are created by filming someone signing the words from the video, then overlaying this footage in the corner of the video.</a:t>
            </a:r>
          </a:p>
        </p:txBody>
      </p:sp>
    </p:spTree>
    <p:extLst>
      <p:ext uri="{BB962C8B-B14F-4D97-AF65-F5344CB8AC3E}">
        <p14:creationId xmlns:p14="http://schemas.microsoft.com/office/powerpoint/2010/main" val="322130004"/>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a:xfrm>
            <a:off x="3933371" y="538451"/>
            <a:ext cx="7939315" cy="708643"/>
          </a:xfrm>
        </p:spPr>
        <p:txBody>
          <a:bodyPr/>
          <a:lstStyle/>
          <a:p>
            <a:pPr algn="l"/>
            <a:r>
              <a:rPr lang="en-GB" sz="3600" b="1"/>
              <a:t>Tip 10: Consider adding </a:t>
            </a:r>
            <a:br>
              <a:rPr lang="en-GB" sz="3600" b="1"/>
            </a:br>
            <a:r>
              <a:rPr lang="en-GB" sz="3600" b="1"/>
              <a:t>sign language</a:t>
            </a:r>
          </a:p>
        </p:txBody>
      </p:sp>
      <p:pic>
        <p:nvPicPr>
          <p:cNvPr id="4" name="Picture 3">
            <a:extLst>
              <a:ext uri="{FF2B5EF4-FFF2-40B4-BE49-F238E27FC236}">
                <a16:creationId xmlns:a16="http://schemas.microsoft.com/office/drawing/2014/main" id="{AB871EE8-6BA2-58BB-C805-31872648A7CC}"/>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CECD9BBF-00DA-87E9-5C5D-3156844A715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sp>
        <p:nvSpPr>
          <p:cNvPr id="7" name="Content Placeholder 2">
            <a:extLst>
              <a:ext uri="{FF2B5EF4-FFF2-40B4-BE49-F238E27FC236}">
                <a16:creationId xmlns:a16="http://schemas.microsoft.com/office/drawing/2014/main" id="{8AD92974-71D7-E89F-B5E8-31BBBA9B06BD}"/>
              </a:ext>
            </a:extLst>
          </p:cNvPr>
          <p:cNvSpPr txBox="1">
            <a:spLocks/>
          </p:cNvSpPr>
          <p:nvPr/>
        </p:nvSpPr>
        <p:spPr>
          <a:xfrm>
            <a:off x="4586284" y="1796144"/>
            <a:ext cx="4074041" cy="131919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9" name="Content Placeholder 2">
            <a:extLst>
              <a:ext uri="{FF2B5EF4-FFF2-40B4-BE49-F238E27FC236}">
                <a16:creationId xmlns:a16="http://schemas.microsoft.com/office/drawing/2014/main" id="{6249E687-25D1-6CD5-9626-D6F87D8A951E}"/>
              </a:ext>
            </a:extLst>
          </p:cNvPr>
          <p:cNvSpPr txBox="1">
            <a:spLocks/>
          </p:cNvSpPr>
          <p:nvPr/>
        </p:nvSpPr>
        <p:spPr>
          <a:xfrm>
            <a:off x="8746647" y="3216034"/>
            <a:ext cx="2827000" cy="2189069"/>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3" name="Content Placeholder 2">
            <a:extLst>
              <a:ext uri="{FF2B5EF4-FFF2-40B4-BE49-F238E27FC236}">
                <a16:creationId xmlns:a16="http://schemas.microsoft.com/office/drawing/2014/main" id="{807C3C20-6F06-044E-18BC-3B85328E21E3}"/>
              </a:ext>
            </a:extLst>
          </p:cNvPr>
          <p:cNvSpPr txBox="1">
            <a:spLocks/>
          </p:cNvSpPr>
          <p:nvPr/>
        </p:nvSpPr>
        <p:spPr>
          <a:xfrm>
            <a:off x="618353" y="2252368"/>
            <a:ext cx="10145485" cy="1074031"/>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2800"/>
              <a:t>If your budget allows, it’s best to film the signer against a green screen so it can be placed directly over the main footage.</a:t>
            </a:r>
          </a:p>
          <a:p>
            <a:endParaRPr lang="en-GB" sz="2400"/>
          </a:p>
          <a:p>
            <a:endParaRPr lang="en-GB" sz="2400"/>
          </a:p>
        </p:txBody>
      </p:sp>
      <p:sp>
        <p:nvSpPr>
          <p:cNvPr id="6" name="Content Placeholder 2">
            <a:extLst>
              <a:ext uri="{FF2B5EF4-FFF2-40B4-BE49-F238E27FC236}">
                <a16:creationId xmlns:a16="http://schemas.microsoft.com/office/drawing/2014/main" id="{72E5A83A-E8E8-2E05-29C5-DBB42837CC39}"/>
              </a:ext>
            </a:extLst>
          </p:cNvPr>
          <p:cNvSpPr txBox="1">
            <a:spLocks/>
          </p:cNvSpPr>
          <p:nvPr/>
        </p:nvSpPr>
        <p:spPr>
          <a:xfrm>
            <a:off x="627105" y="3742661"/>
            <a:ext cx="10430647" cy="137785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a:t>If green screen isn’t an option, add the signed footage to your video in a square box.</a:t>
            </a:r>
          </a:p>
          <a:p>
            <a:endParaRPr lang="en-GB" sz="2400"/>
          </a:p>
          <a:p>
            <a:endParaRPr lang="en-GB" sz="2400"/>
          </a:p>
        </p:txBody>
      </p:sp>
    </p:spTree>
    <p:extLst>
      <p:ext uri="{BB962C8B-B14F-4D97-AF65-F5344CB8AC3E}">
        <p14:creationId xmlns:p14="http://schemas.microsoft.com/office/powerpoint/2010/main" val="3687222169"/>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a:xfrm>
            <a:off x="3933371" y="538451"/>
            <a:ext cx="7939315" cy="708643"/>
          </a:xfrm>
        </p:spPr>
        <p:txBody>
          <a:bodyPr/>
          <a:lstStyle/>
          <a:p>
            <a:pPr algn="l"/>
            <a:r>
              <a:rPr lang="en-GB" sz="3600" b="1"/>
              <a:t>Tip 11: Avoid fast, flashing content</a:t>
            </a:r>
          </a:p>
        </p:txBody>
      </p:sp>
      <p:pic>
        <p:nvPicPr>
          <p:cNvPr id="4" name="Picture 3">
            <a:extLst>
              <a:ext uri="{FF2B5EF4-FFF2-40B4-BE49-F238E27FC236}">
                <a16:creationId xmlns:a16="http://schemas.microsoft.com/office/drawing/2014/main" id="{AB871EE8-6BA2-58BB-C805-31872648A7CC}"/>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CECD9BBF-00DA-87E9-5C5D-3156844A715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sp>
        <p:nvSpPr>
          <p:cNvPr id="7" name="Content Placeholder 2">
            <a:extLst>
              <a:ext uri="{FF2B5EF4-FFF2-40B4-BE49-F238E27FC236}">
                <a16:creationId xmlns:a16="http://schemas.microsoft.com/office/drawing/2014/main" id="{8AD92974-71D7-E89F-B5E8-31BBBA9B06BD}"/>
              </a:ext>
            </a:extLst>
          </p:cNvPr>
          <p:cNvSpPr txBox="1">
            <a:spLocks/>
          </p:cNvSpPr>
          <p:nvPr/>
        </p:nvSpPr>
        <p:spPr>
          <a:xfrm>
            <a:off x="4586284" y="1796144"/>
            <a:ext cx="4074041" cy="131919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9" name="Content Placeholder 2">
            <a:extLst>
              <a:ext uri="{FF2B5EF4-FFF2-40B4-BE49-F238E27FC236}">
                <a16:creationId xmlns:a16="http://schemas.microsoft.com/office/drawing/2014/main" id="{6249E687-25D1-6CD5-9626-D6F87D8A951E}"/>
              </a:ext>
            </a:extLst>
          </p:cNvPr>
          <p:cNvSpPr txBox="1">
            <a:spLocks/>
          </p:cNvSpPr>
          <p:nvPr/>
        </p:nvSpPr>
        <p:spPr>
          <a:xfrm>
            <a:off x="8746647" y="3216034"/>
            <a:ext cx="2827000" cy="2189069"/>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3" name="Content Placeholder 2">
            <a:extLst>
              <a:ext uri="{FF2B5EF4-FFF2-40B4-BE49-F238E27FC236}">
                <a16:creationId xmlns:a16="http://schemas.microsoft.com/office/drawing/2014/main" id="{807C3C20-6F06-044E-18BC-3B85328E21E3}"/>
              </a:ext>
            </a:extLst>
          </p:cNvPr>
          <p:cNvSpPr txBox="1">
            <a:spLocks/>
          </p:cNvSpPr>
          <p:nvPr/>
        </p:nvSpPr>
        <p:spPr>
          <a:xfrm>
            <a:off x="1250379" y="2101419"/>
            <a:ext cx="10323268" cy="3303683"/>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2800" b="1"/>
              <a:t>Flashing content in videos should be avoided.</a:t>
            </a:r>
          </a:p>
          <a:p>
            <a:pPr marL="0" indent="0">
              <a:buNone/>
            </a:pPr>
            <a:r>
              <a:rPr lang="en-GB" sz="2800"/>
              <a:t>If included, this content should meet the ‘three flashes or below threshold’, which requires that no content flashes more than three times per second. Videos that contain more than three flashes within one second can provoke seizures in people who suffer from photosensitive epilepsy.</a:t>
            </a:r>
          </a:p>
        </p:txBody>
      </p:sp>
    </p:spTree>
    <p:extLst>
      <p:ext uri="{BB962C8B-B14F-4D97-AF65-F5344CB8AC3E}">
        <p14:creationId xmlns:p14="http://schemas.microsoft.com/office/powerpoint/2010/main" val="2683815803"/>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a:xfrm>
            <a:off x="3933371" y="538451"/>
            <a:ext cx="7939315" cy="708643"/>
          </a:xfrm>
        </p:spPr>
        <p:txBody>
          <a:bodyPr/>
          <a:lstStyle/>
          <a:p>
            <a:pPr algn="l"/>
            <a:r>
              <a:rPr lang="en-GB" sz="3600" b="1"/>
              <a:t>Tip 12: Consider movement</a:t>
            </a:r>
          </a:p>
        </p:txBody>
      </p:sp>
      <p:pic>
        <p:nvPicPr>
          <p:cNvPr id="4" name="Picture 3">
            <a:extLst>
              <a:ext uri="{FF2B5EF4-FFF2-40B4-BE49-F238E27FC236}">
                <a16:creationId xmlns:a16="http://schemas.microsoft.com/office/drawing/2014/main" id="{AB871EE8-6BA2-58BB-C805-31872648A7CC}"/>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CECD9BBF-00DA-87E9-5C5D-3156844A715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sp>
        <p:nvSpPr>
          <p:cNvPr id="7" name="Content Placeholder 2">
            <a:extLst>
              <a:ext uri="{FF2B5EF4-FFF2-40B4-BE49-F238E27FC236}">
                <a16:creationId xmlns:a16="http://schemas.microsoft.com/office/drawing/2014/main" id="{8AD92974-71D7-E89F-B5E8-31BBBA9B06BD}"/>
              </a:ext>
            </a:extLst>
          </p:cNvPr>
          <p:cNvSpPr txBox="1">
            <a:spLocks/>
          </p:cNvSpPr>
          <p:nvPr/>
        </p:nvSpPr>
        <p:spPr>
          <a:xfrm>
            <a:off x="4586284" y="1796144"/>
            <a:ext cx="4074041" cy="131919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9" name="Content Placeholder 2">
            <a:extLst>
              <a:ext uri="{FF2B5EF4-FFF2-40B4-BE49-F238E27FC236}">
                <a16:creationId xmlns:a16="http://schemas.microsoft.com/office/drawing/2014/main" id="{6249E687-25D1-6CD5-9626-D6F87D8A951E}"/>
              </a:ext>
            </a:extLst>
          </p:cNvPr>
          <p:cNvSpPr txBox="1">
            <a:spLocks/>
          </p:cNvSpPr>
          <p:nvPr/>
        </p:nvSpPr>
        <p:spPr>
          <a:xfrm>
            <a:off x="8746647" y="3216034"/>
            <a:ext cx="2827000" cy="2189069"/>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3" name="Content Placeholder 2">
            <a:extLst>
              <a:ext uri="{FF2B5EF4-FFF2-40B4-BE49-F238E27FC236}">
                <a16:creationId xmlns:a16="http://schemas.microsoft.com/office/drawing/2014/main" id="{807C3C20-6F06-044E-18BC-3B85328E21E3}"/>
              </a:ext>
            </a:extLst>
          </p:cNvPr>
          <p:cNvSpPr txBox="1">
            <a:spLocks/>
          </p:cNvSpPr>
          <p:nvPr/>
        </p:nvSpPr>
        <p:spPr>
          <a:xfrm>
            <a:off x="1250379" y="2057401"/>
            <a:ext cx="10323268" cy="3548742"/>
          </a:xfrm>
          <a:prstGeom prst="rect">
            <a:avLst/>
          </a:prstGeom>
        </p:spPr>
        <p:txBody>
          <a:bodyPr vert="horz" lIns="91440" tIns="45720" rIns="91440" bIns="45720" rtlCol="0">
            <a:normAutofit lnSpcReduction="10000"/>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2800" b="1"/>
              <a:t>Avoid animations that cause the foreground and background to move at different speeds.</a:t>
            </a:r>
          </a:p>
          <a:p>
            <a:pPr marL="0" indent="0">
              <a:buNone/>
            </a:pPr>
            <a:r>
              <a:rPr lang="en-GB" sz="2800"/>
              <a:t>Moving content (for example a small, shaking logo; a moving background; or a short, animated cartoon to draw people’s attention) can be distracting and cause people to struggle to focus on reading motionless text that surrounds it. It can be particularly confusing for people with low vision and attention deficit disorders.</a:t>
            </a:r>
          </a:p>
        </p:txBody>
      </p:sp>
    </p:spTree>
    <p:extLst>
      <p:ext uri="{BB962C8B-B14F-4D97-AF65-F5344CB8AC3E}">
        <p14:creationId xmlns:p14="http://schemas.microsoft.com/office/powerpoint/2010/main" val="50578009"/>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A0EB92-9B97-DC5E-B65B-411505665634}"/>
              </a:ext>
            </a:extLst>
          </p:cNvPr>
          <p:cNvSpPr>
            <a:spLocks noGrp="1"/>
          </p:cNvSpPr>
          <p:nvPr>
            <p:ph type="ctrTitle"/>
          </p:nvPr>
        </p:nvSpPr>
        <p:spPr>
          <a:xfrm>
            <a:off x="2817152" y="1345844"/>
            <a:ext cx="8354940" cy="846625"/>
          </a:xfrm>
        </p:spPr>
        <p:txBody>
          <a:bodyPr/>
          <a:lstStyle/>
          <a:p>
            <a:pPr algn="l"/>
            <a:r>
              <a:rPr lang="en-GB" sz="5400"/>
              <a:t>7.2 Accessible website content</a:t>
            </a:r>
          </a:p>
        </p:txBody>
      </p:sp>
      <p:pic>
        <p:nvPicPr>
          <p:cNvPr id="3" name="Picture 2">
            <a:extLst>
              <a:ext uri="{FF2B5EF4-FFF2-40B4-BE49-F238E27FC236}">
                <a16:creationId xmlns:a16="http://schemas.microsoft.com/office/drawing/2014/main" id="{771FFCCE-F2F3-48DE-9251-E932E14E906B}"/>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4" name="Picture 3">
            <a:extLst>
              <a:ext uri="{FF2B5EF4-FFF2-40B4-BE49-F238E27FC236}">
                <a16:creationId xmlns:a16="http://schemas.microsoft.com/office/drawing/2014/main" id="{823D72D2-7798-EE45-915C-469366D135B7}"/>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7303" y="5800757"/>
            <a:ext cx="1905000" cy="581025"/>
          </a:xfrm>
          <a:prstGeom prst="rect">
            <a:avLst/>
          </a:prstGeom>
        </p:spPr>
      </p:pic>
    </p:spTree>
    <p:extLst>
      <p:ext uri="{BB962C8B-B14F-4D97-AF65-F5344CB8AC3E}">
        <p14:creationId xmlns:p14="http://schemas.microsoft.com/office/powerpoint/2010/main" val="3655791266"/>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a:xfrm>
            <a:off x="5080000" y="538451"/>
            <a:ext cx="6792686" cy="708643"/>
          </a:xfrm>
        </p:spPr>
        <p:txBody>
          <a:bodyPr/>
          <a:lstStyle/>
          <a:p>
            <a:pPr algn="l"/>
            <a:r>
              <a:rPr lang="en-GB" sz="3600" b="1"/>
              <a:t>Tip 1: Structure content in </a:t>
            </a:r>
            <a:br>
              <a:rPr lang="en-GB" sz="3600" b="1"/>
            </a:br>
            <a:r>
              <a:rPr lang="en-GB" sz="3600" b="1"/>
              <a:t>a logical way</a:t>
            </a:r>
          </a:p>
        </p:txBody>
      </p:sp>
      <p:pic>
        <p:nvPicPr>
          <p:cNvPr id="4" name="Picture 3">
            <a:extLst>
              <a:ext uri="{FF2B5EF4-FFF2-40B4-BE49-F238E27FC236}">
                <a16:creationId xmlns:a16="http://schemas.microsoft.com/office/drawing/2014/main" id="{AB871EE8-6BA2-58BB-C805-31872648A7CC}"/>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CECD9BBF-00DA-87E9-5C5D-3156844A715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sp>
        <p:nvSpPr>
          <p:cNvPr id="7" name="Content Placeholder 2">
            <a:extLst>
              <a:ext uri="{FF2B5EF4-FFF2-40B4-BE49-F238E27FC236}">
                <a16:creationId xmlns:a16="http://schemas.microsoft.com/office/drawing/2014/main" id="{8AD92974-71D7-E89F-B5E8-31BBBA9B06BD}"/>
              </a:ext>
            </a:extLst>
          </p:cNvPr>
          <p:cNvSpPr txBox="1">
            <a:spLocks/>
          </p:cNvSpPr>
          <p:nvPr/>
        </p:nvSpPr>
        <p:spPr>
          <a:xfrm>
            <a:off x="4586284" y="1796144"/>
            <a:ext cx="4074041" cy="131919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9" name="Content Placeholder 2">
            <a:extLst>
              <a:ext uri="{FF2B5EF4-FFF2-40B4-BE49-F238E27FC236}">
                <a16:creationId xmlns:a16="http://schemas.microsoft.com/office/drawing/2014/main" id="{6249E687-25D1-6CD5-9626-D6F87D8A951E}"/>
              </a:ext>
            </a:extLst>
          </p:cNvPr>
          <p:cNvSpPr txBox="1">
            <a:spLocks/>
          </p:cNvSpPr>
          <p:nvPr/>
        </p:nvSpPr>
        <p:spPr>
          <a:xfrm>
            <a:off x="8746647" y="3216034"/>
            <a:ext cx="2827000" cy="2189069"/>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3" name="Content Placeholder 2">
            <a:extLst>
              <a:ext uri="{FF2B5EF4-FFF2-40B4-BE49-F238E27FC236}">
                <a16:creationId xmlns:a16="http://schemas.microsoft.com/office/drawing/2014/main" id="{807C3C20-6F06-044E-18BC-3B85328E21E3}"/>
              </a:ext>
            </a:extLst>
          </p:cNvPr>
          <p:cNvSpPr txBox="1">
            <a:spLocks/>
          </p:cNvSpPr>
          <p:nvPr/>
        </p:nvSpPr>
        <p:spPr>
          <a:xfrm>
            <a:off x="1250379" y="2101420"/>
            <a:ext cx="10323268" cy="316726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b="1"/>
              <a:t>This enables people to adapt the content according to their needs and still understand it. </a:t>
            </a:r>
          </a:p>
          <a:p>
            <a:pPr marL="0" indent="0">
              <a:buNone/>
            </a:pPr>
            <a:r>
              <a:rPr lang="en-GB"/>
              <a:t>Always use the appropriate HTML header tags for headings and use the correct HTML for all structural elements. All pages should have clear, unique titles.</a:t>
            </a:r>
          </a:p>
        </p:txBody>
      </p:sp>
    </p:spTree>
    <p:extLst>
      <p:ext uri="{BB962C8B-B14F-4D97-AF65-F5344CB8AC3E}">
        <p14:creationId xmlns:p14="http://schemas.microsoft.com/office/powerpoint/2010/main" val="2196209104"/>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a:xfrm>
            <a:off x="5080000" y="538451"/>
            <a:ext cx="6792686" cy="708643"/>
          </a:xfrm>
        </p:spPr>
        <p:txBody>
          <a:bodyPr/>
          <a:lstStyle/>
          <a:p>
            <a:pPr algn="l"/>
            <a:r>
              <a:rPr lang="en-GB" sz="3600" b="1"/>
              <a:t>Tip 2: Provide alt text </a:t>
            </a:r>
            <a:br>
              <a:rPr lang="en-GB" sz="3600" b="1"/>
            </a:br>
            <a:r>
              <a:rPr lang="en-GB" sz="3600" b="1"/>
              <a:t>for visuals</a:t>
            </a:r>
          </a:p>
        </p:txBody>
      </p:sp>
      <p:pic>
        <p:nvPicPr>
          <p:cNvPr id="4" name="Picture 3">
            <a:extLst>
              <a:ext uri="{FF2B5EF4-FFF2-40B4-BE49-F238E27FC236}">
                <a16:creationId xmlns:a16="http://schemas.microsoft.com/office/drawing/2014/main" id="{AB871EE8-6BA2-58BB-C805-31872648A7CC}"/>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CECD9BBF-00DA-87E9-5C5D-3156844A715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sp>
        <p:nvSpPr>
          <p:cNvPr id="7" name="Content Placeholder 2">
            <a:extLst>
              <a:ext uri="{FF2B5EF4-FFF2-40B4-BE49-F238E27FC236}">
                <a16:creationId xmlns:a16="http://schemas.microsoft.com/office/drawing/2014/main" id="{8AD92974-71D7-E89F-B5E8-31BBBA9B06BD}"/>
              </a:ext>
            </a:extLst>
          </p:cNvPr>
          <p:cNvSpPr txBox="1">
            <a:spLocks/>
          </p:cNvSpPr>
          <p:nvPr/>
        </p:nvSpPr>
        <p:spPr>
          <a:xfrm>
            <a:off x="4586284" y="1796144"/>
            <a:ext cx="4074041" cy="131919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9" name="Content Placeholder 2">
            <a:extLst>
              <a:ext uri="{FF2B5EF4-FFF2-40B4-BE49-F238E27FC236}">
                <a16:creationId xmlns:a16="http://schemas.microsoft.com/office/drawing/2014/main" id="{6249E687-25D1-6CD5-9626-D6F87D8A951E}"/>
              </a:ext>
            </a:extLst>
          </p:cNvPr>
          <p:cNvSpPr txBox="1">
            <a:spLocks/>
          </p:cNvSpPr>
          <p:nvPr/>
        </p:nvSpPr>
        <p:spPr>
          <a:xfrm>
            <a:off x="8746647" y="3216034"/>
            <a:ext cx="2827000" cy="2189069"/>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3" name="Content Placeholder 2">
            <a:extLst>
              <a:ext uri="{FF2B5EF4-FFF2-40B4-BE49-F238E27FC236}">
                <a16:creationId xmlns:a16="http://schemas.microsoft.com/office/drawing/2014/main" id="{807C3C20-6F06-044E-18BC-3B85328E21E3}"/>
              </a:ext>
            </a:extLst>
          </p:cNvPr>
          <p:cNvSpPr txBox="1">
            <a:spLocks/>
          </p:cNvSpPr>
          <p:nvPr/>
        </p:nvSpPr>
        <p:spPr>
          <a:xfrm>
            <a:off x="1250379" y="2101419"/>
            <a:ext cx="10323268" cy="3303683"/>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b="1"/>
              <a:t>Use alt text for all logos, photographs, graphs and illustrations. </a:t>
            </a:r>
          </a:p>
          <a:p>
            <a:pPr marL="0" indent="0">
              <a:buNone/>
            </a:pPr>
            <a:r>
              <a:rPr lang="en-GB"/>
              <a:t>Alt text is a short description of an image that is read aloud by screen readers, helping people with visual impairments to understand content.</a:t>
            </a:r>
          </a:p>
        </p:txBody>
      </p:sp>
    </p:spTree>
    <p:extLst>
      <p:ext uri="{BB962C8B-B14F-4D97-AF65-F5344CB8AC3E}">
        <p14:creationId xmlns:p14="http://schemas.microsoft.com/office/powerpoint/2010/main" val="30358023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p:txBody>
          <a:bodyPr/>
          <a:lstStyle/>
          <a:p>
            <a:pPr algn="l"/>
            <a:r>
              <a:rPr lang="en-GB" sz="3600" b="1"/>
              <a:t>Charity model of disability</a:t>
            </a:r>
          </a:p>
        </p:txBody>
      </p:sp>
      <p:sp>
        <p:nvSpPr>
          <p:cNvPr id="3" name="Content Placeholder 2">
            <a:extLst>
              <a:ext uri="{FF2B5EF4-FFF2-40B4-BE49-F238E27FC236}">
                <a16:creationId xmlns:a16="http://schemas.microsoft.com/office/drawing/2014/main" id="{8441F76E-47AF-F3D2-1C97-AB66A49B3CB7}"/>
              </a:ext>
            </a:extLst>
          </p:cNvPr>
          <p:cNvSpPr>
            <a:spLocks noGrp="1"/>
          </p:cNvSpPr>
          <p:nvPr>
            <p:ph idx="1"/>
          </p:nvPr>
        </p:nvSpPr>
        <p:spPr>
          <a:xfrm>
            <a:off x="1110363" y="1828801"/>
            <a:ext cx="10472037" cy="861774"/>
          </a:xfrm>
        </p:spPr>
        <p:txBody>
          <a:bodyPr/>
          <a:lstStyle/>
          <a:p>
            <a:pPr marL="0" indent="0">
              <a:buNone/>
            </a:pPr>
            <a:r>
              <a:rPr lang="en-GB" sz="3200">
                <a:ea typeface="Lato" panose="020F0502020204030203" pitchFamily="34" charset="0"/>
                <a:cs typeface="Arial" panose="020B0604020202020204" pitchFamily="34" charset="0"/>
              </a:rPr>
              <a:t>Focus on </a:t>
            </a:r>
            <a:r>
              <a:rPr lang="en-GB" sz="3200" b="1">
                <a:latin typeface="Arial" panose="020B0604020202020204" pitchFamily="34" charset="0"/>
              </a:rPr>
              <a:t>perceived individual limitations</a:t>
            </a:r>
            <a:endParaRPr lang="en-GB" sz="3200" b="1">
              <a:ea typeface="Lato" panose="020F0502020204030203" pitchFamily="34" charset="0"/>
              <a:cs typeface="Arial" panose="020B0604020202020204" pitchFamily="34" charset="0"/>
            </a:endParaRPr>
          </a:p>
        </p:txBody>
      </p:sp>
      <p:pic>
        <p:nvPicPr>
          <p:cNvPr id="4" name="Picture 3">
            <a:extLst>
              <a:ext uri="{FF2B5EF4-FFF2-40B4-BE49-F238E27FC236}">
                <a16:creationId xmlns:a16="http://schemas.microsoft.com/office/drawing/2014/main" id="{A215CB1D-0763-D3EB-2215-26D14E7C83FD}"/>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E4BB7837-32B8-E6BB-585F-8349A9A3482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sp>
        <p:nvSpPr>
          <p:cNvPr id="7" name="Rectangle 6">
            <a:extLst>
              <a:ext uri="{FF2B5EF4-FFF2-40B4-BE49-F238E27FC236}">
                <a16:creationId xmlns:a16="http://schemas.microsoft.com/office/drawing/2014/main" id="{E39A27AC-22F5-E723-EF32-724A9383528A}"/>
              </a:ext>
            </a:extLst>
          </p:cNvPr>
          <p:cNvSpPr/>
          <p:nvPr/>
        </p:nvSpPr>
        <p:spPr>
          <a:xfrm>
            <a:off x="4617753" y="2781588"/>
            <a:ext cx="4802069" cy="2062103"/>
          </a:xfrm>
          <a:prstGeom prst="rect">
            <a:avLst/>
          </a:prstGeom>
        </p:spPr>
        <p:txBody>
          <a:bodyPr wrap="square">
            <a:spAutoFit/>
          </a:bodyPr>
          <a:lstStyle/>
          <a:p>
            <a:pPr>
              <a:spcBef>
                <a:spcPct val="20000"/>
              </a:spcBef>
            </a:pPr>
            <a:r>
              <a:rPr lang="en-GB" sz="3200">
                <a:solidFill>
                  <a:srgbClr val="0C572B"/>
                </a:solidFill>
                <a:latin typeface="Arial"/>
                <a:ea typeface="Lato" panose="020F0502020204030203" pitchFamily="34" charset="0"/>
                <a:cs typeface="Arial" panose="020B0604020202020204" pitchFamily="34" charset="0"/>
              </a:rPr>
              <a:t>People with disabilities seen as </a:t>
            </a:r>
            <a:r>
              <a:rPr lang="en-GB" sz="3200" b="1">
                <a:solidFill>
                  <a:srgbClr val="0C572B"/>
                </a:solidFill>
                <a:latin typeface="Arial"/>
                <a:ea typeface="Lato" panose="020F0502020204030203" pitchFamily="34" charset="0"/>
                <a:cs typeface="Arial" panose="020B0604020202020204" pitchFamily="34" charset="0"/>
              </a:rPr>
              <a:t>helpless “victims” who need charity and protection</a:t>
            </a:r>
          </a:p>
        </p:txBody>
      </p:sp>
      <p:grpSp>
        <p:nvGrpSpPr>
          <p:cNvPr id="8" name="Group 7">
            <a:extLst>
              <a:ext uri="{FF2B5EF4-FFF2-40B4-BE49-F238E27FC236}">
                <a16:creationId xmlns:a16="http://schemas.microsoft.com/office/drawing/2014/main" id="{4CFDFCD6-FB7D-6B07-A82C-888A5CC0430F}"/>
              </a:ext>
              <a:ext uri="{C183D7F6-B498-43B3-948B-1728B52AA6E4}">
                <adec:decorative xmlns:adec="http://schemas.microsoft.com/office/drawing/2017/decorative" val="1"/>
              </a:ext>
            </a:extLst>
          </p:cNvPr>
          <p:cNvGrpSpPr>
            <a:grpSpLocks noChangeAspect="1"/>
          </p:cNvGrpSpPr>
          <p:nvPr/>
        </p:nvGrpSpPr>
        <p:grpSpPr>
          <a:xfrm>
            <a:off x="2970216" y="3241139"/>
            <a:ext cx="1143000" cy="1143000"/>
            <a:chOff x="5524500" y="2857500"/>
            <a:chExt cx="1143000" cy="1143000"/>
          </a:xfrm>
          <a:solidFill>
            <a:srgbClr val="0C572B"/>
          </a:solidFill>
        </p:grpSpPr>
        <p:sp>
          <p:nvSpPr>
            <p:cNvPr id="9" name="Freeform: Shape 8">
              <a:extLst>
                <a:ext uri="{FF2B5EF4-FFF2-40B4-BE49-F238E27FC236}">
                  <a16:creationId xmlns:a16="http://schemas.microsoft.com/office/drawing/2014/main" id="{4C6EA3C1-2E4B-E98A-2DD1-4895B02729E8}"/>
                </a:ext>
              </a:extLst>
            </p:cNvPr>
            <p:cNvSpPr/>
            <p:nvPr/>
          </p:nvSpPr>
          <p:spPr>
            <a:xfrm>
              <a:off x="5524500" y="2857500"/>
              <a:ext cx="1143000" cy="1143000"/>
            </a:xfrm>
            <a:custGeom>
              <a:avLst/>
              <a:gdLst>
                <a:gd name="connsiteX0" fmla="*/ 1143000 w 1143000"/>
                <a:gd name="connsiteY0" fmla="*/ 571500 h 1143000"/>
                <a:gd name="connsiteX1" fmla="*/ 571500 w 1143000"/>
                <a:gd name="connsiteY1" fmla="*/ 1143000 h 1143000"/>
                <a:gd name="connsiteX2" fmla="*/ 0 w 1143000"/>
                <a:gd name="connsiteY2" fmla="*/ 571500 h 1143000"/>
                <a:gd name="connsiteX3" fmla="*/ 571500 w 1143000"/>
                <a:gd name="connsiteY3" fmla="*/ 0 h 1143000"/>
                <a:gd name="connsiteX4" fmla="*/ 1143000 w 1143000"/>
                <a:gd name="connsiteY4" fmla="*/ 571500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43000">
                  <a:moveTo>
                    <a:pt x="1143000" y="571500"/>
                  </a:moveTo>
                  <a:cubicBezTo>
                    <a:pt x="1143000" y="887131"/>
                    <a:pt x="887131" y="1143000"/>
                    <a:pt x="571500" y="1143000"/>
                  </a:cubicBezTo>
                  <a:cubicBezTo>
                    <a:pt x="255869" y="1143000"/>
                    <a:pt x="0" y="887131"/>
                    <a:pt x="0" y="571500"/>
                  </a:cubicBezTo>
                  <a:cubicBezTo>
                    <a:pt x="0" y="255869"/>
                    <a:pt x="255869" y="0"/>
                    <a:pt x="571500" y="0"/>
                  </a:cubicBezTo>
                  <a:cubicBezTo>
                    <a:pt x="887131" y="0"/>
                    <a:pt x="1143000" y="255869"/>
                    <a:pt x="1143000" y="571500"/>
                  </a:cubicBezTo>
                  <a:close/>
                </a:path>
              </a:pathLst>
            </a:custGeom>
            <a:grpFill/>
            <a:ln w="57150" cap="flat">
              <a:solidFill>
                <a:srgbClr val="F6D97B"/>
              </a:solid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EBBAE432-57C6-9E18-F3A0-0746F40C688D}"/>
                </a:ext>
              </a:extLst>
            </p:cNvPr>
            <p:cNvSpPr/>
            <p:nvPr/>
          </p:nvSpPr>
          <p:spPr>
            <a:xfrm>
              <a:off x="5876520" y="3081218"/>
              <a:ext cx="492466" cy="695539"/>
            </a:xfrm>
            <a:custGeom>
              <a:avLst/>
              <a:gdLst>
                <a:gd name="connsiteX0" fmla="*/ 144804 w 492466"/>
                <a:gd name="connsiteY0" fmla="*/ 695539 h 695539"/>
                <a:gd name="connsiteX1" fmla="*/ 144804 w 492466"/>
                <a:gd name="connsiteY1" fmla="*/ 695539 h 695539"/>
                <a:gd name="connsiteX2" fmla="*/ 138041 w 492466"/>
                <a:gd name="connsiteY2" fmla="*/ 692777 h 695539"/>
                <a:gd name="connsiteX3" fmla="*/ 2786 w 492466"/>
                <a:gd name="connsiteY3" fmla="*/ 557332 h 695539"/>
                <a:gd name="connsiteX4" fmla="*/ 2786 w 492466"/>
                <a:gd name="connsiteY4" fmla="*/ 543901 h 695539"/>
                <a:gd name="connsiteX5" fmla="*/ 199001 w 492466"/>
                <a:gd name="connsiteY5" fmla="*/ 347782 h 695539"/>
                <a:gd name="connsiteX6" fmla="*/ 2786 w 492466"/>
                <a:gd name="connsiteY6" fmla="*/ 151471 h 695539"/>
                <a:gd name="connsiteX7" fmla="*/ 24 w 492466"/>
                <a:gd name="connsiteY7" fmla="*/ 144709 h 695539"/>
                <a:gd name="connsiteX8" fmla="*/ 2786 w 492466"/>
                <a:gd name="connsiteY8" fmla="*/ 137946 h 695539"/>
                <a:gd name="connsiteX9" fmla="*/ 138041 w 492466"/>
                <a:gd name="connsiteY9" fmla="*/ 2786 h 695539"/>
                <a:gd name="connsiteX10" fmla="*/ 151471 w 492466"/>
                <a:gd name="connsiteY10" fmla="*/ 2786 h 695539"/>
                <a:gd name="connsiteX11" fmla="*/ 489704 w 492466"/>
                <a:gd name="connsiteY11" fmla="*/ 341019 h 695539"/>
                <a:gd name="connsiteX12" fmla="*/ 492466 w 492466"/>
                <a:gd name="connsiteY12" fmla="*/ 347782 h 695539"/>
                <a:gd name="connsiteX13" fmla="*/ 489704 w 492466"/>
                <a:gd name="connsiteY13" fmla="*/ 354544 h 695539"/>
                <a:gd name="connsiteX14" fmla="*/ 151567 w 492466"/>
                <a:gd name="connsiteY14" fmla="*/ 692682 h 695539"/>
                <a:gd name="connsiteX15" fmla="*/ 144804 w 492466"/>
                <a:gd name="connsiteY15" fmla="*/ 695539 h 695539"/>
                <a:gd name="connsiteX16" fmla="*/ 22979 w 492466"/>
                <a:gd name="connsiteY16" fmla="*/ 550664 h 695539"/>
                <a:gd name="connsiteX17" fmla="*/ 144804 w 492466"/>
                <a:gd name="connsiteY17" fmla="*/ 672584 h 695539"/>
                <a:gd name="connsiteX18" fmla="*/ 469511 w 492466"/>
                <a:gd name="connsiteY18" fmla="*/ 347782 h 695539"/>
                <a:gd name="connsiteX19" fmla="*/ 144804 w 492466"/>
                <a:gd name="connsiteY19" fmla="*/ 23074 h 695539"/>
                <a:gd name="connsiteX20" fmla="*/ 22979 w 492466"/>
                <a:gd name="connsiteY20" fmla="*/ 144804 h 695539"/>
                <a:gd name="connsiteX21" fmla="*/ 219194 w 492466"/>
                <a:gd name="connsiteY21" fmla="*/ 341114 h 695539"/>
                <a:gd name="connsiteX22" fmla="*/ 219194 w 492466"/>
                <a:gd name="connsiteY22" fmla="*/ 354544 h 695539"/>
                <a:gd name="connsiteX23" fmla="*/ 22979 w 492466"/>
                <a:gd name="connsiteY23" fmla="*/ 550664 h 695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92466" h="695539">
                  <a:moveTo>
                    <a:pt x="144804" y="695539"/>
                  </a:moveTo>
                  <a:lnTo>
                    <a:pt x="144804" y="695539"/>
                  </a:lnTo>
                  <a:cubicBezTo>
                    <a:pt x="142232" y="695539"/>
                    <a:pt x="139851" y="694492"/>
                    <a:pt x="138041" y="692777"/>
                  </a:cubicBezTo>
                  <a:lnTo>
                    <a:pt x="2786" y="557332"/>
                  </a:lnTo>
                  <a:cubicBezTo>
                    <a:pt x="-929" y="553617"/>
                    <a:pt x="-929" y="547616"/>
                    <a:pt x="2786" y="543901"/>
                  </a:cubicBezTo>
                  <a:lnTo>
                    <a:pt x="199001" y="347782"/>
                  </a:lnTo>
                  <a:lnTo>
                    <a:pt x="2786" y="151471"/>
                  </a:lnTo>
                  <a:cubicBezTo>
                    <a:pt x="976" y="149662"/>
                    <a:pt x="24" y="147280"/>
                    <a:pt x="24" y="144709"/>
                  </a:cubicBezTo>
                  <a:cubicBezTo>
                    <a:pt x="24" y="142137"/>
                    <a:pt x="1072" y="139756"/>
                    <a:pt x="2786" y="137946"/>
                  </a:cubicBezTo>
                  <a:lnTo>
                    <a:pt x="138041" y="2786"/>
                  </a:lnTo>
                  <a:cubicBezTo>
                    <a:pt x="141756" y="-929"/>
                    <a:pt x="147757" y="-929"/>
                    <a:pt x="151471" y="2786"/>
                  </a:cubicBezTo>
                  <a:lnTo>
                    <a:pt x="489704" y="341019"/>
                  </a:lnTo>
                  <a:cubicBezTo>
                    <a:pt x="491514" y="342829"/>
                    <a:pt x="492466" y="345210"/>
                    <a:pt x="492466" y="347782"/>
                  </a:cubicBezTo>
                  <a:cubicBezTo>
                    <a:pt x="492466" y="350353"/>
                    <a:pt x="491419" y="352735"/>
                    <a:pt x="489704" y="354544"/>
                  </a:cubicBezTo>
                  <a:lnTo>
                    <a:pt x="151567" y="692682"/>
                  </a:lnTo>
                  <a:cubicBezTo>
                    <a:pt x="149757" y="694492"/>
                    <a:pt x="147280" y="695539"/>
                    <a:pt x="144804" y="695539"/>
                  </a:cubicBezTo>
                  <a:close/>
                  <a:moveTo>
                    <a:pt x="22979" y="550664"/>
                  </a:moveTo>
                  <a:lnTo>
                    <a:pt x="144804" y="672584"/>
                  </a:lnTo>
                  <a:lnTo>
                    <a:pt x="469511" y="347782"/>
                  </a:lnTo>
                  <a:lnTo>
                    <a:pt x="144804" y="23074"/>
                  </a:lnTo>
                  <a:lnTo>
                    <a:pt x="22979" y="144804"/>
                  </a:lnTo>
                  <a:lnTo>
                    <a:pt x="219194" y="341114"/>
                  </a:lnTo>
                  <a:cubicBezTo>
                    <a:pt x="222909" y="344829"/>
                    <a:pt x="222909" y="350830"/>
                    <a:pt x="219194" y="354544"/>
                  </a:cubicBezTo>
                  <a:lnTo>
                    <a:pt x="22979" y="550664"/>
                  </a:lnTo>
                  <a:close/>
                </a:path>
              </a:pathLst>
            </a:custGeom>
            <a:grpFill/>
            <a:ln w="57150" cap="flat">
              <a:solidFill>
                <a:srgbClr val="F6D97B"/>
              </a:solidFill>
              <a:prstDash val="solid"/>
              <a:miter/>
            </a:ln>
          </p:spPr>
          <p:txBody>
            <a:bodyPr rtlCol="0" anchor="ctr"/>
            <a:lstStyle/>
            <a:p>
              <a:endParaRPr lang="en-GB"/>
            </a:p>
          </p:txBody>
        </p:sp>
      </p:grpSp>
      <p:pic>
        <p:nvPicPr>
          <p:cNvPr id="6" name="Picture 5">
            <a:extLst>
              <a:ext uri="{FF2B5EF4-FFF2-40B4-BE49-F238E27FC236}">
                <a16:creationId xmlns:a16="http://schemas.microsoft.com/office/drawing/2014/main" id="{C38F0CCF-09F0-1081-6F5A-AAA6C9AA21B7}"/>
              </a:ext>
              <a:ext uri="{C183D7F6-B498-43B3-948B-1728B52AA6E4}">
                <adec:decorative xmlns:adec="http://schemas.microsoft.com/office/drawing/2017/decorative" val="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899785" y="5685693"/>
            <a:ext cx="712412" cy="709246"/>
          </a:xfrm>
          <a:prstGeom prst="rect">
            <a:avLst/>
          </a:prstGeom>
        </p:spPr>
      </p:pic>
    </p:spTree>
    <p:extLst>
      <p:ext uri="{BB962C8B-B14F-4D97-AF65-F5344CB8AC3E}">
        <p14:creationId xmlns:p14="http://schemas.microsoft.com/office/powerpoint/2010/main" val="1757772293"/>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a:xfrm>
            <a:off x="5080000" y="538451"/>
            <a:ext cx="6792686" cy="708643"/>
          </a:xfrm>
        </p:spPr>
        <p:txBody>
          <a:bodyPr/>
          <a:lstStyle/>
          <a:p>
            <a:pPr algn="l"/>
            <a:r>
              <a:rPr lang="en-GB" sz="3600" b="1"/>
              <a:t>Tip 3: Add captions and other alternatives for multimedia</a:t>
            </a:r>
          </a:p>
        </p:txBody>
      </p:sp>
      <p:pic>
        <p:nvPicPr>
          <p:cNvPr id="4" name="Picture 3">
            <a:extLst>
              <a:ext uri="{FF2B5EF4-FFF2-40B4-BE49-F238E27FC236}">
                <a16:creationId xmlns:a16="http://schemas.microsoft.com/office/drawing/2014/main" id="{AB871EE8-6BA2-58BB-C805-31872648A7CC}"/>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CECD9BBF-00DA-87E9-5C5D-3156844A715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sp>
        <p:nvSpPr>
          <p:cNvPr id="7" name="Content Placeholder 2">
            <a:extLst>
              <a:ext uri="{FF2B5EF4-FFF2-40B4-BE49-F238E27FC236}">
                <a16:creationId xmlns:a16="http://schemas.microsoft.com/office/drawing/2014/main" id="{8AD92974-71D7-E89F-B5E8-31BBBA9B06BD}"/>
              </a:ext>
            </a:extLst>
          </p:cNvPr>
          <p:cNvSpPr txBox="1">
            <a:spLocks/>
          </p:cNvSpPr>
          <p:nvPr/>
        </p:nvSpPr>
        <p:spPr>
          <a:xfrm>
            <a:off x="4586284" y="1796144"/>
            <a:ext cx="4074041" cy="131919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9" name="Content Placeholder 2">
            <a:extLst>
              <a:ext uri="{FF2B5EF4-FFF2-40B4-BE49-F238E27FC236}">
                <a16:creationId xmlns:a16="http://schemas.microsoft.com/office/drawing/2014/main" id="{6249E687-25D1-6CD5-9626-D6F87D8A951E}"/>
              </a:ext>
            </a:extLst>
          </p:cNvPr>
          <p:cNvSpPr txBox="1">
            <a:spLocks/>
          </p:cNvSpPr>
          <p:nvPr/>
        </p:nvSpPr>
        <p:spPr>
          <a:xfrm>
            <a:off x="8746647" y="3216034"/>
            <a:ext cx="2827000" cy="2189069"/>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3" name="Content Placeholder 2">
            <a:extLst>
              <a:ext uri="{FF2B5EF4-FFF2-40B4-BE49-F238E27FC236}">
                <a16:creationId xmlns:a16="http://schemas.microsoft.com/office/drawing/2014/main" id="{807C3C20-6F06-044E-18BC-3B85328E21E3}"/>
              </a:ext>
            </a:extLst>
          </p:cNvPr>
          <p:cNvSpPr txBox="1">
            <a:spLocks/>
          </p:cNvSpPr>
          <p:nvPr/>
        </p:nvSpPr>
        <p:spPr>
          <a:xfrm>
            <a:off x="1250379" y="2101419"/>
            <a:ext cx="10323268" cy="3101951"/>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a:t>Captions, text transcripts, audio description, sign language and audio-only formats all provide alternative ways to convey information, allowing a wider audience to access your content.</a:t>
            </a:r>
          </a:p>
        </p:txBody>
      </p:sp>
    </p:spTree>
    <p:extLst>
      <p:ext uri="{BB962C8B-B14F-4D97-AF65-F5344CB8AC3E}">
        <p14:creationId xmlns:p14="http://schemas.microsoft.com/office/powerpoint/2010/main" val="1617832626"/>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a:xfrm>
            <a:off x="4586284" y="538451"/>
            <a:ext cx="7286402" cy="708643"/>
          </a:xfrm>
        </p:spPr>
        <p:txBody>
          <a:bodyPr/>
          <a:lstStyle/>
          <a:p>
            <a:pPr algn="l"/>
            <a:r>
              <a:rPr lang="en-GB" sz="3600" b="1"/>
              <a:t>Tip 4: Use multiple descriptors </a:t>
            </a:r>
          </a:p>
        </p:txBody>
      </p:sp>
      <p:pic>
        <p:nvPicPr>
          <p:cNvPr id="4" name="Picture 3">
            <a:extLst>
              <a:ext uri="{FF2B5EF4-FFF2-40B4-BE49-F238E27FC236}">
                <a16:creationId xmlns:a16="http://schemas.microsoft.com/office/drawing/2014/main" id="{AB871EE8-6BA2-58BB-C805-31872648A7CC}"/>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CECD9BBF-00DA-87E9-5C5D-3156844A715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sp>
        <p:nvSpPr>
          <p:cNvPr id="7" name="Content Placeholder 2">
            <a:extLst>
              <a:ext uri="{FF2B5EF4-FFF2-40B4-BE49-F238E27FC236}">
                <a16:creationId xmlns:a16="http://schemas.microsoft.com/office/drawing/2014/main" id="{8AD92974-71D7-E89F-B5E8-31BBBA9B06BD}"/>
              </a:ext>
            </a:extLst>
          </p:cNvPr>
          <p:cNvSpPr txBox="1">
            <a:spLocks/>
          </p:cNvSpPr>
          <p:nvPr/>
        </p:nvSpPr>
        <p:spPr>
          <a:xfrm>
            <a:off x="4586284" y="1796144"/>
            <a:ext cx="4074041" cy="131919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9" name="Content Placeholder 2">
            <a:extLst>
              <a:ext uri="{FF2B5EF4-FFF2-40B4-BE49-F238E27FC236}">
                <a16:creationId xmlns:a16="http://schemas.microsoft.com/office/drawing/2014/main" id="{6249E687-25D1-6CD5-9626-D6F87D8A951E}"/>
              </a:ext>
            </a:extLst>
          </p:cNvPr>
          <p:cNvSpPr txBox="1">
            <a:spLocks/>
          </p:cNvSpPr>
          <p:nvPr/>
        </p:nvSpPr>
        <p:spPr>
          <a:xfrm>
            <a:off x="8746647" y="3216034"/>
            <a:ext cx="2827000" cy="2189069"/>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6" name="Content Placeholder 2">
            <a:extLst>
              <a:ext uri="{FF2B5EF4-FFF2-40B4-BE49-F238E27FC236}">
                <a16:creationId xmlns:a16="http://schemas.microsoft.com/office/drawing/2014/main" id="{00CC36EC-5B6A-1373-6498-79734E9056CA}"/>
              </a:ext>
            </a:extLst>
          </p:cNvPr>
          <p:cNvSpPr txBox="1">
            <a:spLocks/>
          </p:cNvSpPr>
          <p:nvPr/>
        </p:nvSpPr>
        <p:spPr>
          <a:xfrm>
            <a:off x="838804" y="2053948"/>
            <a:ext cx="4758865" cy="337742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GB" b="1"/>
              <a:t>Instead of:</a:t>
            </a:r>
          </a:p>
          <a:p>
            <a:pPr marL="0" indent="0">
              <a:buFont typeface="Arial"/>
              <a:buNone/>
            </a:pPr>
            <a:r>
              <a:rPr lang="en-GB"/>
              <a:t>Click on the green button</a:t>
            </a:r>
          </a:p>
        </p:txBody>
      </p:sp>
      <p:sp>
        <p:nvSpPr>
          <p:cNvPr id="8" name="Content Placeholder 2">
            <a:extLst>
              <a:ext uri="{FF2B5EF4-FFF2-40B4-BE49-F238E27FC236}">
                <a16:creationId xmlns:a16="http://schemas.microsoft.com/office/drawing/2014/main" id="{BA7634EB-A394-E484-0AF4-228D8DEADD43}"/>
              </a:ext>
            </a:extLst>
          </p:cNvPr>
          <p:cNvSpPr txBox="1">
            <a:spLocks/>
          </p:cNvSpPr>
          <p:nvPr/>
        </p:nvSpPr>
        <p:spPr>
          <a:xfrm>
            <a:off x="6994765" y="2027677"/>
            <a:ext cx="4633948" cy="337742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GB" b="1"/>
              <a:t>Try:</a:t>
            </a:r>
          </a:p>
          <a:p>
            <a:pPr marL="0" indent="0">
              <a:buFont typeface="Arial"/>
              <a:buNone/>
            </a:pPr>
            <a:r>
              <a:rPr lang="en-GB"/>
              <a:t>Click on the instructions button – the green button with a book icon, located on the right</a:t>
            </a:r>
          </a:p>
        </p:txBody>
      </p:sp>
    </p:spTree>
    <p:extLst>
      <p:ext uri="{BB962C8B-B14F-4D97-AF65-F5344CB8AC3E}">
        <p14:creationId xmlns:p14="http://schemas.microsoft.com/office/powerpoint/2010/main" val="108228276"/>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a:xfrm>
            <a:off x="3531675" y="538451"/>
            <a:ext cx="8341011" cy="708643"/>
          </a:xfrm>
        </p:spPr>
        <p:txBody>
          <a:bodyPr/>
          <a:lstStyle/>
          <a:p>
            <a:pPr algn="l"/>
            <a:r>
              <a:rPr lang="en-GB" sz="3600" b="1"/>
              <a:t>Tip 5: Make links easy to understand </a:t>
            </a:r>
          </a:p>
        </p:txBody>
      </p:sp>
      <p:pic>
        <p:nvPicPr>
          <p:cNvPr id="4" name="Picture 3">
            <a:extLst>
              <a:ext uri="{FF2B5EF4-FFF2-40B4-BE49-F238E27FC236}">
                <a16:creationId xmlns:a16="http://schemas.microsoft.com/office/drawing/2014/main" id="{AB871EE8-6BA2-58BB-C805-31872648A7CC}"/>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CECD9BBF-00DA-87E9-5C5D-3156844A715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sp>
        <p:nvSpPr>
          <p:cNvPr id="7" name="Content Placeholder 2">
            <a:extLst>
              <a:ext uri="{FF2B5EF4-FFF2-40B4-BE49-F238E27FC236}">
                <a16:creationId xmlns:a16="http://schemas.microsoft.com/office/drawing/2014/main" id="{8AD92974-71D7-E89F-B5E8-31BBBA9B06BD}"/>
              </a:ext>
            </a:extLst>
          </p:cNvPr>
          <p:cNvSpPr txBox="1">
            <a:spLocks/>
          </p:cNvSpPr>
          <p:nvPr/>
        </p:nvSpPr>
        <p:spPr>
          <a:xfrm>
            <a:off x="4586284" y="1796144"/>
            <a:ext cx="4074041" cy="131919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9" name="Content Placeholder 2">
            <a:extLst>
              <a:ext uri="{FF2B5EF4-FFF2-40B4-BE49-F238E27FC236}">
                <a16:creationId xmlns:a16="http://schemas.microsoft.com/office/drawing/2014/main" id="{6249E687-25D1-6CD5-9626-D6F87D8A951E}"/>
              </a:ext>
            </a:extLst>
          </p:cNvPr>
          <p:cNvSpPr txBox="1">
            <a:spLocks/>
          </p:cNvSpPr>
          <p:nvPr/>
        </p:nvSpPr>
        <p:spPr>
          <a:xfrm>
            <a:off x="8746647" y="3216034"/>
            <a:ext cx="2827000" cy="2189069"/>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6" name="Content Placeholder 2">
            <a:extLst>
              <a:ext uri="{FF2B5EF4-FFF2-40B4-BE49-F238E27FC236}">
                <a16:creationId xmlns:a16="http://schemas.microsoft.com/office/drawing/2014/main" id="{00CC36EC-5B6A-1373-6498-79734E9056CA}"/>
              </a:ext>
            </a:extLst>
          </p:cNvPr>
          <p:cNvSpPr txBox="1">
            <a:spLocks/>
          </p:cNvSpPr>
          <p:nvPr/>
        </p:nvSpPr>
        <p:spPr>
          <a:xfrm>
            <a:off x="838804" y="2053948"/>
            <a:ext cx="4758865" cy="708643"/>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GB" b="1"/>
              <a:t>Instead of:</a:t>
            </a:r>
          </a:p>
        </p:txBody>
      </p:sp>
      <p:sp>
        <p:nvSpPr>
          <p:cNvPr id="8" name="Content Placeholder 2">
            <a:extLst>
              <a:ext uri="{FF2B5EF4-FFF2-40B4-BE49-F238E27FC236}">
                <a16:creationId xmlns:a16="http://schemas.microsoft.com/office/drawing/2014/main" id="{BA7634EB-A394-E484-0AF4-228D8DEADD43}"/>
              </a:ext>
            </a:extLst>
          </p:cNvPr>
          <p:cNvSpPr txBox="1">
            <a:spLocks/>
          </p:cNvSpPr>
          <p:nvPr/>
        </p:nvSpPr>
        <p:spPr>
          <a:xfrm>
            <a:off x="6343351" y="2088285"/>
            <a:ext cx="4633948" cy="734914"/>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GB" b="1"/>
              <a:t>Try:</a:t>
            </a:r>
          </a:p>
        </p:txBody>
      </p:sp>
      <p:sp>
        <p:nvSpPr>
          <p:cNvPr id="3" name="Content Placeholder 2">
            <a:extLst>
              <a:ext uri="{FF2B5EF4-FFF2-40B4-BE49-F238E27FC236}">
                <a16:creationId xmlns:a16="http://schemas.microsoft.com/office/drawing/2014/main" id="{7DED3D4E-5161-FCD1-FED3-B27D3C51BB47}"/>
              </a:ext>
            </a:extLst>
          </p:cNvPr>
          <p:cNvSpPr txBox="1">
            <a:spLocks/>
          </p:cNvSpPr>
          <p:nvPr/>
        </p:nvSpPr>
        <p:spPr>
          <a:xfrm>
            <a:off x="6429673" y="2994124"/>
            <a:ext cx="4633948" cy="1559653"/>
          </a:xfrm>
          <a:prstGeom prst="rect">
            <a:avLst/>
          </a:prstGeom>
          <a:solidFill>
            <a:schemeClr val="accent3">
              <a:lumMod val="20000"/>
              <a:lumOff val="80000"/>
            </a:schemeClr>
          </a:solidFill>
        </p:spPr>
        <p:txBody>
          <a:bodyPr vert="horz" lIns="91440" tIns="45720" rIns="91440" bIns="45720" rtlCol="0">
            <a:normAutofit fontScale="85000" lnSpcReduction="10000"/>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a:p>
            <a:pPr marL="0" indent="0">
              <a:buFont typeface="Arial"/>
              <a:buNone/>
            </a:pPr>
            <a:r>
              <a:rPr lang="en-GB"/>
              <a:t>Read more about trachoma</a:t>
            </a:r>
            <a:br>
              <a:rPr lang="en-GB"/>
            </a:br>
            <a:endParaRPr lang="en-GB"/>
          </a:p>
          <a:p>
            <a:pPr marL="0" indent="0">
              <a:buFont typeface="Arial"/>
              <a:buNone/>
            </a:pPr>
            <a:endParaRPr lang="en-GB"/>
          </a:p>
        </p:txBody>
      </p:sp>
      <p:sp>
        <p:nvSpPr>
          <p:cNvPr id="10" name="Content Placeholder 2">
            <a:extLst>
              <a:ext uri="{FF2B5EF4-FFF2-40B4-BE49-F238E27FC236}">
                <a16:creationId xmlns:a16="http://schemas.microsoft.com/office/drawing/2014/main" id="{0D8ED348-3AA8-1024-30AB-32BDEBA33990}"/>
              </a:ext>
            </a:extLst>
          </p:cNvPr>
          <p:cNvSpPr txBox="1">
            <a:spLocks/>
          </p:cNvSpPr>
          <p:nvPr/>
        </p:nvSpPr>
        <p:spPr>
          <a:xfrm>
            <a:off x="901262" y="3054732"/>
            <a:ext cx="4633948" cy="1559653"/>
          </a:xfrm>
          <a:prstGeom prst="rect">
            <a:avLst/>
          </a:prstGeom>
          <a:solidFill>
            <a:schemeClr val="accent3">
              <a:lumMod val="20000"/>
              <a:lumOff val="80000"/>
            </a:schemeClr>
          </a:solidFill>
        </p:spPr>
        <p:txBody>
          <a:bodyPr vert="horz" lIns="91440" tIns="45720" rIns="91440" bIns="45720" rtlCol="0">
            <a:normAutofit lnSpcReduction="10000"/>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a:p>
            <a:pPr marL="0" indent="0">
              <a:buFont typeface="Arial"/>
              <a:buNone/>
            </a:pPr>
            <a:r>
              <a:rPr lang="en-GB"/>
              <a:t>Click here</a:t>
            </a:r>
            <a:br>
              <a:rPr lang="en-GB"/>
            </a:br>
            <a:endParaRPr lang="en-GB"/>
          </a:p>
          <a:p>
            <a:pPr marL="0" indent="0">
              <a:buFont typeface="Arial"/>
              <a:buNone/>
            </a:pPr>
            <a:endParaRPr lang="en-GB"/>
          </a:p>
        </p:txBody>
      </p:sp>
    </p:spTree>
    <p:extLst>
      <p:ext uri="{BB962C8B-B14F-4D97-AF65-F5344CB8AC3E}">
        <p14:creationId xmlns:p14="http://schemas.microsoft.com/office/powerpoint/2010/main" val="875230619"/>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a:xfrm>
            <a:off x="5036457" y="538451"/>
            <a:ext cx="6836229" cy="708643"/>
          </a:xfrm>
        </p:spPr>
        <p:txBody>
          <a:bodyPr/>
          <a:lstStyle/>
          <a:p>
            <a:pPr algn="l"/>
            <a:r>
              <a:rPr lang="en-GB" sz="3600" b="1"/>
              <a:t>Tip 6: Use a dark font against a light background</a:t>
            </a:r>
          </a:p>
        </p:txBody>
      </p:sp>
      <p:pic>
        <p:nvPicPr>
          <p:cNvPr id="4" name="Picture 3">
            <a:extLst>
              <a:ext uri="{FF2B5EF4-FFF2-40B4-BE49-F238E27FC236}">
                <a16:creationId xmlns:a16="http://schemas.microsoft.com/office/drawing/2014/main" id="{AB871EE8-6BA2-58BB-C805-31872648A7CC}"/>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CECD9BBF-00DA-87E9-5C5D-3156844A715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sp>
        <p:nvSpPr>
          <p:cNvPr id="7" name="Content Placeholder 2">
            <a:extLst>
              <a:ext uri="{FF2B5EF4-FFF2-40B4-BE49-F238E27FC236}">
                <a16:creationId xmlns:a16="http://schemas.microsoft.com/office/drawing/2014/main" id="{8AD92974-71D7-E89F-B5E8-31BBBA9B06BD}"/>
              </a:ext>
            </a:extLst>
          </p:cNvPr>
          <p:cNvSpPr txBox="1">
            <a:spLocks/>
          </p:cNvSpPr>
          <p:nvPr/>
        </p:nvSpPr>
        <p:spPr>
          <a:xfrm>
            <a:off x="4586284" y="1796144"/>
            <a:ext cx="4074041" cy="131919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9" name="Content Placeholder 2">
            <a:extLst>
              <a:ext uri="{FF2B5EF4-FFF2-40B4-BE49-F238E27FC236}">
                <a16:creationId xmlns:a16="http://schemas.microsoft.com/office/drawing/2014/main" id="{6249E687-25D1-6CD5-9626-D6F87D8A951E}"/>
              </a:ext>
            </a:extLst>
          </p:cNvPr>
          <p:cNvSpPr txBox="1">
            <a:spLocks/>
          </p:cNvSpPr>
          <p:nvPr/>
        </p:nvSpPr>
        <p:spPr>
          <a:xfrm>
            <a:off x="8746647" y="3216034"/>
            <a:ext cx="2827000" cy="2189069"/>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3" name="Content Placeholder 2">
            <a:extLst>
              <a:ext uri="{FF2B5EF4-FFF2-40B4-BE49-F238E27FC236}">
                <a16:creationId xmlns:a16="http://schemas.microsoft.com/office/drawing/2014/main" id="{7DED3D4E-5161-FCD1-FED3-B27D3C51BB47}"/>
              </a:ext>
            </a:extLst>
          </p:cNvPr>
          <p:cNvSpPr txBox="1">
            <a:spLocks/>
          </p:cNvSpPr>
          <p:nvPr/>
        </p:nvSpPr>
        <p:spPr>
          <a:xfrm>
            <a:off x="6429673" y="2994124"/>
            <a:ext cx="4633948" cy="1559653"/>
          </a:xfrm>
          <a:prstGeom prst="rect">
            <a:avLst/>
          </a:prstGeom>
          <a:solidFill>
            <a:schemeClr val="accent3">
              <a:lumMod val="20000"/>
              <a:lumOff val="80000"/>
            </a:schemeClr>
          </a:solidFill>
        </p:spPr>
        <p:txBody>
          <a:bodyPr vert="horz" lIns="91440" tIns="45720" rIns="91440" bIns="45720" rtlCol="0">
            <a:normAutofit fontScale="85000" lnSpcReduction="20000"/>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a:p>
            <a:pPr marL="0" indent="0">
              <a:buFont typeface="Arial"/>
              <a:buNone/>
            </a:pPr>
            <a:r>
              <a:rPr lang="en-GB"/>
              <a:t>Use a more contrasted solution</a:t>
            </a:r>
            <a:br>
              <a:rPr lang="en-GB"/>
            </a:br>
            <a:endParaRPr lang="en-GB"/>
          </a:p>
          <a:p>
            <a:pPr marL="0" indent="0">
              <a:buFont typeface="Arial"/>
              <a:buNone/>
            </a:pPr>
            <a:endParaRPr lang="en-GB"/>
          </a:p>
        </p:txBody>
      </p:sp>
      <p:sp>
        <p:nvSpPr>
          <p:cNvPr id="10" name="Content Placeholder 2">
            <a:extLst>
              <a:ext uri="{FF2B5EF4-FFF2-40B4-BE49-F238E27FC236}">
                <a16:creationId xmlns:a16="http://schemas.microsoft.com/office/drawing/2014/main" id="{0D8ED348-3AA8-1024-30AB-32BDEBA33990}"/>
              </a:ext>
            </a:extLst>
          </p:cNvPr>
          <p:cNvSpPr txBox="1">
            <a:spLocks/>
          </p:cNvSpPr>
          <p:nvPr/>
        </p:nvSpPr>
        <p:spPr>
          <a:xfrm>
            <a:off x="901262" y="3054732"/>
            <a:ext cx="4633948" cy="1559653"/>
          </a:xfrm>
          <a:prstGeom prst="rect">
            <a:avLst/>
          </a:prstGeom>
          <a:solidFill>
            <a:schemeClr val="accent3">
              <a:lumMod val="60000"/>
              <a:lumOff val="40000"/>
            </a:schemeClr>
          </a:solidFill>
        </p:spPr>
        <p:txBody>
          <a:bodyPr vert="horz" lIns="91440" tIns="45720" rIns="91440" bIns="45720" rtlCol="0">
            <a:normAutofit lnSpcReduction="10000"/>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a:p>
            <a:pPr marL="0" indent="0">
              <a:buFont typeface="Arial"/>
              <a:buNone/>
            </a:pPr>
            <a:r>
              <a:rPr lang="en-GB">
                <a:solidFill>
                  <a:schemeClr val="accent3">
                    <a:lumMod val="75000"/>
                  </a:schemeClr>
                </a:solidFill>
              </a:rPr>
              <a:t>Instead of this</a:t>
            </a:r>
            <a:br>
              <a:rPr lang="en-GB"/>
            </a:br>
            <a:endParaRPr lang="en-GB"/>
          </a:p>
          <a:p>
            <a:pPr marL="0" indent="0">
              <a:buFont typeface="Arial"/>
              <a:buNone/>
            </a:pPr>
            <a:endParaRPr lang="en-GB"/>
          </a:p>
        </p:txBody>
      </p:sp>
    </p:spTree>
    <p:extLst>
      <p:ext uri="{BB962C8B-B14F-4D97-AF65-F5344CB8AC3E}">
        <p14:creationId xmlns:p14="http://schemas.microsoft.com/office/powerpoint/2010/main" val="983418327"/>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a:xfrm>
            <a:off x="5036457" y="538451"/>
            <a:ext cx="6836229" cy="708643"/>
          </a:xfrm>
        </p:spPr>
        <p:txBody>
          <a:bodyPr/>
          <a:lstStyle/>
          <a:p>
            <a:pPr algn="l"/>
            <a:r>
              <a:rPr lang="en-GB" sz="3600" b="1"/>
              <a:t>Tip 7: Provide clear error messages</a:t>
            </a:r>
          </a:p>
        </p:txBody>
      </p:sp>
      <p:pic>
        <p:nvPicPr>
          <p:cNvPr id="4" name="Picture 3">
            <a:extLst>
              <a:ext uri="{FF2B5EF4-FFF2-40B4-BE49-F238E27FC236}">
                <a16:creationId xmlns:a16="http://schemas.microsoft.com/office/drawing/2014/main" id="{AB871EE8-6BA2-58BB-C805-31872648A7CC}"/>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CECD9BBF-00DA-87E9-5C5D-3156844A715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sp>
        <p:nvSpPr>
          <p:cNvPr id="7" name="Content Placeholder 2">
            <a:extLst>
              <a:ext uri="{FF2B5EF4-FFF2-40B4-BE49-F238E27FC236}">
                <a16:creationId xmlns:a16="http://schemas.microsoft.com/office/drawing/2014/main" id="{8AD92974-71D7-E89F-B5E8-31BBBA9B06BD}"/>
              </a:ext>
            </a:extLst>
          </p:cNvPr>
          <p:cNvSpPr txBox="1">
            <a:spLocks/>
          </p:cNvSpPr>
          <p:nvPr/>
        </p:nvSpPr>
        <p:spPr>
          <a:xfrm>
            <a:off x="4586284" y="1796144"/>
            <a:ext cx="4074041" cy="131919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9" name="Content Placeholder 2">
            <a:extLst>
              <a:ext uri="{FF2B5EF4-FFF2-40B4-BE49-F238E27FC236}">
                <a16:creationId xmlns:a16="http://schemas.microsoft.com/office/drawing/2014/main" id="{6249E687-25D1-6CD5-9626-D6F87D8A951E}"/>
              </a:ext>
            </a:extLst>
          </p:cNvPr>
          <p:cNvSpPr txBox="1">
            <a:spLocks/>
          </p:cNvSpPr>
          <p:nvPr/>
        </p:nvSpPr>
        <p:spPr>
          <a:xfrm>
            <a:off x="8746647" y="3216034"/>
            <a:ext cx="2827000" cy="2189069"/>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3" name="Content Placeholder 2">
            <a:extLst>
              <a:ext uri="{FF2B5EF4-FFF2-40B4-BE49-F238E27FC236}">
                <a16:creationId xmlns:a16="http://schemas.microsoft.com/office/drawing/2014/main" id="{7DED3D4E-5161-FCD1-FED3-B27D3C51BB47}"/>
              </a:ext>
            </a:extLst>
          </p:cNvPr>
          <p:cNvSpPr txBox="1">
            <a:spLocks/>
          </p:cNvSpPr>
          <p:nvPr/>
        </p:nvSpPr>
        <p:spPr>
          <a:xfrm>
            <a:off x="6429673" y="2994124"/>
            <a:ext cx="4633948" cy="1559653"/>
          </a:xfrm>
          <a:prstGeom prst="rect">
            <a:avLst/>
          </a:prstGeom>
          <a:solidFill>
            <a:schemeClr val="accent6">
              <a:lumMod val="60000"/>
              <a:lumOff val="40000"/>
            </a:schemeClr>
          </a:solidFill>
        </p:spPr>
        <p:txBody>
          <a:bodyPr vert="horz" lIns="91440" tIns="45720" rIns="91440" bIns="45720" rtlCol="0">
            <a:normAutofit fontScale="85000" lnSpcReduction="20000"/>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a:p>
            <a:pPr marL="0" indent="0">
              <a:buFont typeface="Arial"/>
              <a:buNone/>
            </a:pPr>
            <a:r>
              <a:rPr lang="en-GB">
                <a:solidFill>
                  <a:schemeClr val="tx1"/>
                </a:solidFill>
              </a:rPr>
              <a:t>Login failed: please enter a valid email address</a:t>
            </a:r>
            <a:br>
              <a:rPr lang="en-GB"/>
            </a:br>
            <a:endParaRPr lang="en-GB"/>
          </a:p>
          <a:p>
            <a:pPr marL="0" indent="0">
              <a:buFont typeface="Arial"/>
              <a:buNone/>
            </a:pPr>
            <a:endParaRPr lang="en-GB"/>
          </a:p>
        </p:txBody>
      </p:sp>
      <p:sp>
        <p:nvSpPr>
          <p:cNvPr id="10" name="Content Placeholder 2">
            <a:extLst>
              <a:ext uri="{FF2B5EF4-FFF2-40B4-BE49-F238E27FC236}">
                <a16:creationId xmlns:a16="http://schemas.microsoft.com/office/drawing/2014/main" id="{0D8ED348-3AA8-1024-30AB-32BDEBA33990}"/>
              </a:ext>
            </a:extLst>
          </p:cNvPr>
          <p:cNvSpPr txBox="1">
            <a:spLocks/>
          </p:cNvSpPr>
          <p:nvPr/>
        </p:nvSpPr>
        <p:spPr>
          <a:xfrm>
            <a:off x="901262" y="3054732"/>
            <a:ext cx="4633948" cy="1559653"/>
          </a:xfrm>
          <a:prstGeom prst="rect">
            <a:avLst/>
          </a:prstGeom>
          <a:solidFill>
            <a:schemeClr val="accent6">
              <a:lumMod val="60000"/>
              <a:lumOff val="40000"/>
            </a:schemeClr>
          </a:solidFill>
        </p:spPr>
        <p:txBody>
          <a:bodyPr vert="horz" lIns="91440" tIns="45720" rIns="91440" bIns="45720" rtlCol="0">
            <a:normAutofit lnSpcReduction="10000"/>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a:p>
            <a:pPr marL="0" indent="0">
              <a:buFont typeface="Arial"/>
              <a:buNone/>
            </a:pPr>
            <a:r>
              <a:rPr lang="en-GB">
                <a:solidFill>
                  <a:schemeClr val="tx1"/>
                </a:solidFill>
              </a:rPr>
              <a:t>Login failed</a:t>
            </a:r>
            <a:br>
              <a:rPr lang="en-GB"/>
            </a:br>
            <a:endParaRPr lang="en-GB"/>
          </a:p>
          <a:p>
            <a:pPr marL="0" indent="0">
              <a:buFont typeface="Arial"/>
              <a:buNone/>
            </a:pPr>
            <a:endParaRPr lang="en-GB"/>
          </a:p>
        </p:txBody>
      </p:sp>
      <p:sp>
        <p:nvSpPr>
          <p:cNvPr id="6" name="Content Placeholder 2">
            <a:extLst>
              <a:ext uri="{FF2B5EF4-FFF2-40B4-BE49-F238E27FC236}">
                <a16:creationId xmlns:a16="http://schemas.microsoft.com/office/drawing/2014/main" id="{974684B4-FBE1-D3B8-C2A8-AA86FEE78EFF}"/>
              </a:ext>
            </a:extLst>
          </p:cNvPr>
          <p:cNvSpPr txBox="1">
            <a:spLocks/>
          </p:cNvSpPr>
          <p:nvPr/>
        </p:nvSpPr>
        <p:spPr>
          <a:xfrm>
            <a:off x="838804" y="2053948"/>
            <a:ext cx="4758865" cy="708643"/>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GB" b="1"/>
              <a:t>Instead of:</a:t>
            </a:r>
          </a:p>
        </p:txBody>
      </p:sp>
      <p:sp>
        <p:nvSpPr>
          <p:cNvPr id="8" name="Content Placeholder 2">
            <a:extLst>
              <a:ext uri="{FF2B5EF4-FFF2-40B4-BE49-F238E27FC236}">
                <a16:creationId xmlns:a16="http://schemas.microsoft.com/office/drawing/2014/main" id="{9CC6D737-36B7-B450-47AD-95409064620F}"/>
              </a:ext>
            </a:extLst>
          </p:cNvPr>
          <p:cNvSpPr txBox="1">
            <a:spLocks/>
          </p:cNvSpPr>
          <p:nvPr/>
        </p:nvSpPr>
        <p:spPr>
          <a:xfrm>
            <a:off x="6343351" y="2088285"/>
            <a:ext cx="4633948" cy="734914"/>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GB" b="1"/>
              <a:t>Try:</a:t>
            </a:r>
          </a:p>
        </p:txBody>
      </p:sp>
    </p:spTree>
    <p:extLst>
      <p:ext uri="{BB962C8B-B14F-4D97-AF65-F5344CB8AC3E}">
        <p14:creationId xmlns:p14="http://schemas.microsoft.com/office/powerpoint/2010/main" val="1679411053"/>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a:xfrm>
            <a:off x="5036457" y="538451"/>
            <a:ext cx="6836229" cy="708643"/>
          </a:xfrm>
        </p:spPr>
        <p:txBody>
          <a:bodyPr/>
          <a:lstStyle/>
          <a:p>
            <a:pPr algn="l"/>
            <a:r>
              <a:rPr lang="en-GB" sz="3600" b="1"/>
              <a:t>Tip 8: Create an uncluttered design</a:t>
            </a:r>
          </a:p>
        </p:txBody>
      </p:sp>
      <p:pic>
        <p:nvPicPr>
          <p:cNvPr id="4" name="Picture 3">
            <a:extLst>
              <a:ext uri="{FF2B5EF4-FFF2-40B4-BE49-F238E27FC236}">
                <a16:creationId xmlns:a16="http://schemas.microsoft.com/office/drawing/2014/main" id="{AB871EE8-6BA2-58BB-C805-31872648A7CC}"/>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CECD9BBF-00DA-87E9-5C5D-3156844A715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sp>
        <p:nvSpPr>
          <p:cNvPr id="7" name="Content Placeholder 2">
            <a:extLst>
              <a:ext uri="{FF2B5EF4-FFF2-40B4-BE49-F238E27FC236}">
                <a16:creationId xmlns:a16="http://schemas.microsoft.com/office/drawing/2014/main" id="{8AD92974-71D7-E89F-B5E8-31BBBA9B06BD}"/>
              </a:ext>
            </a:extLst>
          </p:cNvPr>
          <p:cNvSpPr txBox="1">
            <a:spLocks/>
          </p:cNvSpPr>
          <p:nvPr/>
        </p:nvSpPr>
        <p:spPr>
          <a:xfrm>
            <a:off x="4586284" y="1796144"/>
            <a:ext cx="4074041" cy="131919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9" name="Content Placeholder 2">
            <a:extLst>
              <a:ext uri="{FF2B5EF4-FFF2-40B4-BE49-F238E27FC236}">
                <a16:creationId xmlns:a16="http://schemas.microsoft.com/office/drawing/2014/main" id="{6249E687-25D1-6CD5-9626-D6F87D8A951E}"/>
              </a:ext>
            </a:extLst>
          </p:cNvPr>
          <p:cNvSpPr txBox="1">
            <a:spLocks/>
          </p:cNvSpPr>
          <p:nvPr/>
        </p:nvSpPr>
        <p:spPr>
          <a:xfrm>
            <a:off x="8746647" y="3216034"/>
            <a:ext cx="2827000" cy="2189069"/>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6" name="Content Placeholder 2">
            <a:extLst>
              <a:ext uri="{FF2B5EF4-FFF2-40B4-BE49-F238E27FC236}">
                <a16:creationId xmlns:a16="http://schemas.microsoft.com/office/drawing/2014/main" id="{974684B4-FBE1-D3B8-C2A8-AA86FEE78EFF}"/>
              </a:ext>
            </a:extLst>
          </p:cNvPr>
          <p:cNvSpPr txBox="1">
            <a:spLocks/>
          </p:cNvSpPr>
          <p:nvPr/>
        </p:nvSpPr>
        <p:spPr>
          <a:xfrm>
            <a:off x="838804" y="2053948"/>
            <a:ext cx="4758865" cy="708643"/>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GB" b="1"/>
              <a:t>Instead of:</a:t>
            </a:r>
          </a:p>
        </p:txBody>
      </p:sp>
      <p:sp>
        <p:nvSpPr>
          <p:cNvPr id="8" name="Content Placeholder 2">
            <a:extLst>
              <a:ext uri="{FF2B5EF4-FFF2-40B4-BE49-F238E27FC236}">
                <a16:creationId xmlns:a16="http://schemas.microsoft.com/office/drawing/2014/main" id="{9CC6D737-36B7-B450-47AD-95409064620F}"/>
              </a:ext>
            </a:extLst>
          </p:cNvPr>
          <p:cNvSpPr txBox="1">
            <a:spLocks/>
          </p:cNvSpPr>
          <p:nvPr/>
        </p:nvSpPr>
        <p:spPr>
          <a:xfrm>
            <a:off x="6939699" y="1853625"/>
            <a:ext cx="4633948" cy="734914"/>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GB" b="1"/>
              <a:t>Try:</a:t>
            </a:r>
          </a:p>
        </p:txBody>
      </p:sp>
      <p:pic>
        <p:nvPicPr>
          <p:cNvPr id="13" name="Picture 12" descr="Example of clear, linear layout">
            <a:extLst>
              <a:ext uri="{FF2B5EF4-FFF2-40B4-BE49-F238E27FC236}">
                <a16:creationId xmlns:a16="http://schemas.microsoft.com/office/drawing/2014/main" id="{3B68A7EF-65AB-7379-F9CE-0AE38BE9643E}"/>
              </a:ext>
            </a:extLst>
          </p:cNvPr>
          <p:cNvPicPr>
            <a:picLocks noChangeAspect="1"/>
          </p:cNvPicPr>
          <p:nvPr/>
        </p:nvPicPr>
        <p:blipFill rotWithShape="1">
          <a:blip r:embed="rId5"/>
          <a:srcRect t="2013"/>
          <a:stretch/>
        </p:blipFill>
        <p:spPr>
          <a:xfrm>
            <a:off x="8656773" y="1952846"/>
            <a:ext cx="2236409" cy="3579629"/>
          </a:xfrm>
          <a:prstGeom prst="rect">
            <a:avLst/>
          </a:prstGeom>
        </p:spPr>
      </p:pic>
      <p:grpSp>
        <p:nvGrpSpPr>
          <p:cNvPr id="14" name="Group 13" descr="Example of cluttered layout">
            <a:extLst>
              <a:ext uri="{FF2B5EF4-FFF2-40B4-BE49-F238E27FC236}">
                <a16:creationId xmlns:a16="http://schemas.microsoft.com/office/drawing/2014/main" id="{D98F2FDC-3CCC-53CC-CBE0-80B1FAA02633}"/>
              </a:ext>
            </a:extLst>
          </p:cNvPr>
          <p:cNvGrpSpPr/>
          <p:nvPr/>
        </p:nvGrpSpPr>
        <p:grpSpPr>
          <a:xfrm>
            <a:off x="3897908" y="1897039"/>
            <a:ext cx="2198092" cy="3560122"/>
            <a:chOff x="3897908" y="1897039"/>
            <a:chExt cx="2198092" cy="3560122"/>
          </a:xfrm>
        </p:grpSpPr>
        <p:sp>
          <p:nvSpPr>
            <p:cNvPr id="15" name="Rectangle 14">
              <a:extLst>
                <a:ext uri="{FF2B5EF4-FFF2-40B4-BE49-F238E27FC236}">
                  <a16:creationId xmlns:a16="http://schemas.microsoft.com/office/drawing/2014/main" id="{E6277F61-B55F-3691-372F-0BD6988B363A}"/>
                </a:ext>
              </a:extLst>
            </p:cNvPr>
            <p:cNvSpPr/>
            <p:nvPr/>
          </p:nvSpPr>
          <p:spPr>
            <a:xfrm>
              <a:off x="3897908" y="1897039"/>
              <a:ext cx="2198092" cy="3560122"/>
            </a:xfrm>
            <a:prstGeom prst="rect">
              <a:avLst/>
            </a:prstGeom>
            <a:solidFill>
              <a:srgbClr val="FFC10B"/>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pic>
          <p:nvPicPr>
            <p:cNvPr id="16" name="Picture 15">
              <a:extLst>
                <a:ext uri="{FF2B5EF4-FFF2-40B4-BE49-F238E27FC236}">
                  <a16:creationId xmlns:a16="http://schemas.microsoft.com/office/drawing/2014/main" id="{97A8FF53-4ED9-EDC0-CC13-FEDA01B620EF}"/>
                </a:ext>
              </a:extLst>
            </p:cNvPr>
            <p:cNvPicPr>
              <a:picLocks noChangeAspect="1"/>
            </p:cNvPicPr>
            <p:nvPr/>
          </p:nvPicPr>
          <p:blipFill>
            <a:blip r:embed="rId6"/>
            <a:stretch>
              <a:fillRect/>
            </a:stretch>
          </p:blipFill>
          <p:spPr>
            <a:xfrm>
              <a:off x="3897908" y="2028161"/>
              <a:ext cx="2066925" cy="3429000"/>
            </a:xfrm>
            <a:prstGeom prst="rect">
              <a:avLst/>
            </a:prstGeom>
          </p:spPr>
        </p:pic>
      </p:grpSp>
    </p:spTree>
    <p:extLst>
      <p:ext uri="{BB962C8B-B14F-4D97-AF65-F5344CB8AC3E}">
        <p14:creationId xmlns:p14="http://schemas.microsoft.com/office/powerpoint/2010/main" val="3656858204"/>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a:xfrm>
            <a:off x="3933371" y="538451"/>
            <a:ext cx="7939315" cy="708643"/>
          </a:xfrm>
        </p:spPr>
        <p:txBody>
          <a:bodyPr/>
          <a:lstStyle/>
          <a:p>
            <a:pPr algn="l"/>
            <a:r>
              <a:rPr lang="en-GB" sz="3600" b="1"/>
              <a:t>Tip 9: Avoid flashing content</a:t>
            </a:r>
          </a:p>
        </p:txBody>
      </p:sp>
      <p:pic>
        <p:nvPicPr>
          <p:cNvPr id="4" name="Picture 3">
            <a:extLst>
              <a:ext uri="{FF2B5EF4-FFF2-40B4-BE49-F238E27FC236}">
                <a16:creationId xmlns:a16="http://schemas.microsoft.com/office/drawing/2014/main" id="{AB871EE8-6BA2-58BB-C805-31872648A7CC}"/>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CECD9BBF-00DA-87E9-5C5D-3156844A715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sp>
        <p:nvSpPr>
          <p:cNvPr id="7" name="Content Placeholder 2">
            <a:extLst>
              <a:ext uri="{FF2B5EF4-FFF2-40B4-BE49-F238E27FC236}">
                <a16:creationId xmlns:a16="http://schemas.microsoft.com/office/drawing/2014/main" id="{8AD92974-71D7-E89F-B5E8-31BBBA9B06BD}"/>
              </a:ext>
            </a:extLst>
          </p:cNvPr>
          <p:cNvSpPr txBox="1">
            <a:spLocks/>
          </p:cNvSpPr>
          <p:nvPr/>
        </p:nvSpPr>
        <p:spPr>
          <a:xfrm>
            <a:off x="4586284" y="1796144"/>
            <a:ext cx="4074041" cy="131919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9" name="Content Placeholder 2">
            <a:extLst>
              <a:ext uri="{FF2B5EF4-FFF2-40B4-BE49-F238E27FC236}">
                <a16:creationId xmlns:a16="http://schemas.microsoft.com/office/drawing/2014/main" id="{6249E687-25D1-6CD5-9626-D6F87D8A951E}"/>
              </a:ext>
            </a:extLst>
          </p:cNvPr>
          <p:cNvSpPr txBox="1">
            <a:spLocks/>
          </p:cNvSpPr>
          <p:nvPr/>
        </p:nvSpPr>
        <p:spPr>
          <a:xfrm>
            <a:off x="8746647" y="3216034"/>
            <a:ext cx="2827000" cy="2189069"/>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3" name="Content Placeholder 2">
            <a:extLst>
              <a:ext uri="{FF2B5EF4-FFF2-40B4-BE49-F238E27FC236}">
                <a16:creationId xmlns:a16="http://schemas.microsoft.com/office/drawing/2014/main" id="{807C3C20-6F06-044E-18BC-3B85328E21E3}"/>
              </a:ext>
            </a:extLst>
          </p:cNvPr>
          <p:cNvSpPr txBox="1">
            <a:spLocks/>
          </p:cNvSpPr>
          <p:nvPr/>
        </p:nvSpPr>
        <p:spPr>
          <a:xfrm>
            <a:off x="1250379" y="2101420"/>
            <a:ext cx="10323268" cy="3384980"/>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b="1"/>
              <a:t>Flashing content in videos and animations can provoke seizures in people who suffer from photosensitive epilepsy.</a:t>
            </a:r>
          </a:p>
          <a:p>
            <a:pPr marL="0" indent="0">
              <a:buNone/>
            </a:pPr>
            <a:r>
              <a:rPr lang="en-GB"/>
              <a:t>Use animations sparingly as they can be confusing for people with low vision, and always include captions with videos.</a:t>
            </a:r>
          </a:p>
        </p:txBody>
      </p:sp>
    </p:spTree>
    <p:extLst>
      <p:ext uri="{BB962C8B-B14F-4D97-AF65-F5344CB8AC3E}">
        <p14:creationId xmlns:p14="http://schemas.microsoft.com/office/powerpoint/2010/main" val="611156322"/>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a:xfrm>
            <a:off x="4688114" y="538451"/>
            <a:ext cx="7184572" cy="708643"/>
          </a:xfrm>
        </p:spPr>
        <p:txBody>
          <a:bodyPr/>
          <a:lstStyle/>
          <a:p>
            <a:pPr algn="l"/>
            <a:r>
              <a:rPr lang="en-GB" sz="3600" b="1"/>
              <a:t>Tip 10: Make sure you can navigate via keyboard</a:t>
            </a:r>
          </a:p>
        </p:txBody>
      </p:sp>
      <p:pic>
        <p:nvPicPr>
          <p:cNvPr id="4" name="Picture 3">
            <a:extLst>
              <a:ext uri="{FF2B5EF4-FFF2-40B4-BE49-F238E27FC236}">
                <a16:creationId xmlns:a16="http://schemas.microsoft.com/office/drawing/2014/main" id="{AB871EE8-6BA2-58BB-C805-31872648A7CC}"/>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CECD9BBF-00DA-87E9-5C5D-3156844A715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sp>
        <p:nvSpPr>
          <p:cNvPr id="7" name="Content Placeholder 2">
            <a:extLst>
              <a:ext uri="{FF2B5EF4-FFF2-40B4-BE49-F238E27FC236}">
                <a16:creationId xmlns:a16="http://schemas.microsoft.com/office/drawing/2014/main" id="{8AD92974-71D7-E89F-B5E8-31BBBA9B06BD}"/>
              </a:ext>
            </a:extLst>
          </p:cNvPr>
          <p:cNvSpPr txBox="1">
            <a:spLocks/>
          </p:cNvSpPr>
          <p:nvPr/>
        </p:nvSpPr>
        <p:spPr>
          <a:xfrm>
            <a:off x="4586284" y="1796144"/>
            <a:ext cx="4074041" cy="131919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9" name="Content Placeholder 2">
            <a:extLst>
              <a:ext uri="{FF2B5EF4-FFF2-40B4-BE49-F238E27FC236}">
                <a16:creationId xmlns:a16="http://schemas.microsoft.com/office/drawing/2014/main" id="{6249E687-25D1-6CD5-9626-D6F87D8A951E}"/>
              </a:ext>
            </a:extLst>
          </p:cNvPr>
          <p:cNvSpPr txBox="1">
            <a:spLocks/>
          </p:cNvSpPr>
          <p:nvPr/>
        </p:nvSpPr>
        <p:spPr>
          <a:xfrm>
            <a:off x="8746647" y="3216034"/>
            <a:ext cx="2827000" cy="2189069"/>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3" name="Content Placeholder 2">
            <a:extLst>
              <a:ext uri="{FF2B5EF4-FFF2-40B4-BE49-F238E27FC236}">
                <a16:creationId xmlns:a16="http://schemas.microsoft.com/office/drawing/2014/main" id="{807C3C20-6F06-044E-18BC-3B85328E21E3}"/>
              </a:ext>
            </a:extLst>
          </p:cNvPr>
          <p:cNvSpPr txBox="1">
            <a:spLocks/>
          </p:cNvSpPr>
          <p:nvPr/>
        </p:nvSpPr>
        <p:spPr>
          <a:xfrm>
            <a:off x="838200" y="2107922"/>
            <a:ext cx="10735447" cy="3577771"/>
          </a:xfrm>
          <a:prstGeom prst="rect">
            <a:avLst/>
          </a:prstGeom>
        </p:spPr>
        <p:txBody>
          <a:bodyPr vert="horz" lIns="91440" tIns="45720" rIns="91440" bIns="45720" rtlCol="0">
            <a:normAutofit lnSpcReduction="10000"/>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2800" b="1"/>
              <a:t>A lot of assistive technology depends on a keyboard to navigate a website. For a website to be considered accessible, users should be able to access and move between the site’s different elements without using a mouse.</a:t>
            </a:r>
          </a:p>
          <a:p>
            <a:pPr marL="0" indent="0">
              <a:buNone/>
            </a:pPr>
            <a:r>
              <a:rPr lang="en-GB" sz="2800"/>
              <a:t>Ensure all links, buttons and pages on a website can be accessed with the tab key. Websites should also be fully optimised for mobile and touchscreen devices, which can be achieved by following the </a:t>
            </a:r>
            <a:r>
              <a:rPr lang="en-GB" sz="2800">
                <a:hlinkClick r:id="rId5"/>
              </a:rPr>
              <a:t>Web Content Accessibility Guidelines.</a:t>
            </a:r>
            <a:endParaRPr lang="en-GB" sz="2800"/>
          </a:p>
        </p:txBody>
      </p:sp>
    </p:spTree>
    <p:extLst>
      <p:ext uri="{BB962C8B-B14F-4D97-AF65-F5344CB8AC3E}">
        <p14:creationId xmlns:p14="http://schemas.microsoft.com/office/powerpoint/2010/main" val="583599650"/>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A0EB92-9B97-DC5E-B65B-411505665634}"/>
              </a:ext>
            </a:extLst>
          </p:cNvPr>
          <p:cNvSpPr>
            <a:spLocks noGrp="1"/>
          </p:cNvSpPr>
          <p:nvPr>
            <p:ph type="ctrTitle"/>
          </p:nvPr>
        </p:nvSpPr>
        <p:spPr>
          <a:xfrm>
            <a:off x="2817152" y="1345844"/>
            <a:ext cx="8354940" cy="846625"/>
          </a:xfrm>
        </p:spPr>
        <p:txBody>
          <a:bodyPr/>
          <a:lstStyle/>
          <a:p>
            <a:pPr algn="l"/>
            <a:r>
              <a:rPr lang="en-GB" sz="5400"/>
              <a:t>8. Final group exercise</a:t>
            </a:r>
          </a:p>
        </p:txBody>
      </p:sp>
      <p:pic>
        <p:nvPicPr>
          <p:cNvPr id="3" name="Picture 2">
            <a:extLst>
              <a:ext uri="{FF2B5EF4-FFF2-40B4-BE49-F238E27FC236}">
                <a16:creationId xmlns:a16="http://schemas.microsoft.com/office/drawing/2014/main" id="{771FFCCE-F2F3-48DE-9251-E932E14E906B}"/>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4" name="Picture 3">
            <a:extLst>
              <a:ext uri="{FF2B5EF4-FFF2-40B4-BE49-F238E27FC236}">
                <a16:creationId xmlns:a16="http://schemas.microsoft.com/office/drawing/2014/main" id="{823D72D2-7798-EE45-915C-469366D135B7}"/>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7303" y="5800757"/>
            <a:ext cx="1905000" cy="581025"/>
          </a:xfrm>
          <a:prstGeom prst="rect">
            <a:avLst/>
          </a:prstGeom>
        </p:spPr>
      </p:pic>
    </p:spTree>
    <p:extLst>
      <p:ext uri="{BB962C8B-B14F-4D97-AF65-F5344CB8AC3E}">
        <p14:creationId xmlns:p14="http://schemas.microsoft.com/office/powerpoint/2010/main" val="3662787746"/>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a:xfrm>
            <a:off x="4688114" y="538451"/>
            <a:ext cx="7184572" cy="708643"/>
          </a:xfrm>
        </p:spPr>
        <p:txBody>
          <a:bodyPr/>
          <a:lstStyle/>
          <a:p>
            <a:pPr algn="l"/>
            <a:r>
              <a:rPr lang="en-GB" sz="3600" b="1"/>
              <a:t>Group exercise: solution</a:t>
            </a:r>
          </a:p>
        </p:txBody>
      </p:sp>
      <p:pic>
        <p:nvPicPr>
          <p:cNvPr id="4" name="Picture 3">
            <a:extLst>
              <a:ext uri="{FF2B5EF4-FFF2-40B4-BE49-F238E27FC236}">
                <a16:creationId xmlns:a16="http://schemas.microsoft.com/office/drawing/2014/main" id="{AB871EE8-6BA2-58BB-C805-31872648A7CC}"/>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CECD9BBF-00DA-87E9-5C5D-3156844A715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sp>
        <p:nvSpPr>
          <p:cNvPr id="7" name="Content Placeholder 2">
            <a:extLst>
              <a:ext uri="{FF2B5EF4-FFF2-40B4-BE49-F238E27FC236}">
                <a16:creationId xmlns:a16="http://schemas.microsoft.com/office/drawing/2014/main" id="{8AD92974-71D7-E89F-B5E8-31BBBA9B06BD}"/>
              </a:ext>
            </a:extLst>
          </p:cNvPr>
          <p:cNvSpPr txBox="1">
            <a:spLocks/>
          </p:cNvSpPr>
          <p:nvPr/>
        </p:nvSpPr>
        <p:spPr>
          <a:xfrm>
            <a:off x="4586284" y="1796144"/>
            <a:ext cx="4074041" cy="131919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9" name="Content Placeholder 2">
            <a:extLst>
              <a:ext uri="{FF2B5EF4-FFF2-40B4-BE49-F238E27FC236}">
                <a16:creationId xmlns:a16="http://schemas.microsoft.com/office/drawing/2014/main" id="{6249E687-25D1-6CD5-9626-D6F87D8A951E}"/>
              </a:ext>
            </a:extLst>
          </p:cNvPr>
          <p:cNvSpPr txBox="1">
            <a:spLocks/>
          </p:cNvSpPr>
          <p:nvPr/>
        </p:nvSpPr>
        <p:spPr>
          <a:xfrm>
            <a:off x="8746647" y="3216034"/>
            <a:ext cx="2827000" cy="2189069"/>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3" name="Content Placeholder 2">
            <a:extLst>
              <a:ext uri="{FF2B5EF4-FFF2-40B4-BE49-F238E27FC236}">
                <a16:creationId xmlns:a16="http://schemas.microsoft.com/office/drawing/2014/main" id="{807C3C20-6F06-044E-18BC-3B85328E21E3}"/>
              </a:ext>
            </a:extLst>
          </p:cNvPr>
          <p:cNvSpPr txBox="1">
            <a:spLocks/>
          </p:cNvSpPr>
          <p:nvPr/>
        </p:nvSpPr>
        <p:spPr>
          <a:xfrm>
            <a:off x="640172" y="1796145"/>
            <a:ext cx="10820308" cy="3889548"/>
          </a:xfrm>
          <a:prstGeom prst="rect">
            <a:avLst/>
          </a:prstGeom>
        </p:spPr>
        <p:txBody>
          <a:bodyPr vert="horz" lIns="91440" tIns="45720" rIns="91440" bIns="45720" rtlCol="0">
            <a:normAutofit fontScale="92500" lnSpcReduction="10000"/>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2800" b="1"/>
              <a:t>The tips to follow to create an accessible social media card are</a:t>
            </a:r>
          </a:p>
          <a:p>
            <a:r>
              <a:rPr lang="en-GB" sz="2800"/>
              <a:t>Use clear and simple language</a:t>
            </a:r>
          </a:p>
          <a:p>
            <a:r>
              <a:rPr lang="en-GB" sz="2800"/>
              <a:t>Use sentence case for sentences</a:t>
            </a:r>
          </a:p>
          <a:p>
            <a:r>
              <a:rPr lang="en-GB" sz="2800"/>
              <a:t>Avoid jargon and acronyms</a:t>
            </a:r>
          </a:p>
          <a:p>
            <a:r>
              <a:rPr lang="en-GB" sz="2800"/>
              <a:t>Avoid using emojis instead of words</a:t>
            </a:r>
          </a:p>
          <a:p>
            <a:r>
              <a:rPr lang="en-GB" sz="2800"/>
              <a:t>Create meaningful links</a:t>
            </a:r>
          </a:p>
          <a:p>
            <a:r>
              <a:rPr lang="en-GB" sz="2800"/>
              <a:t>Provide captions and transcripts for videos and podcasts</a:t>
            </a:r>
          </a:p>
          <a:p>
            <a:r>
              <a:rPr lang="en-GB" sz="2800"/>
              <a:t>Add appropriate titles and descriptions to videos</a:t>
            </a:r>
            <a:br>
              <a:rPr lang="en-GB" sz="2800"/>
            </a:br>
            <a:r>
              <a:rPr lang="en-GB" sz="2800" b="1"/>
              <a:t>(continues on next page)</a:t>
            </a:r>
          </a:p>
        </p:txBody>
      </p:sp>
    </p:spTree>
    <p:extLst>
      <p:ext uri="{BB962C8B-B14F-4D97-AF65-F5344CB8AC3E}">
        <p14:creationId xmlns:p14="http://schemas.microsoft.com/office/powerpoint/2010/main" val="14444595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p:txBody>
          <a:bodyPr/>
          <a:lstStyle/>
          <a:p>
            <a:pPr algn="l"/>
            <a:r>
              <a:rPr lang="en-GB" sz="3600" b="1"/>
              <a:t>Social model of disability</a:t>
            </a:r>
          </a:p>
        </p:txBody>
      </p:sp>
      <p:sp>
        <p:nvSpPr>
          <p:cNvPr id="3" name="Content Placeholder 2">
            <a:extLst>
              <a:ext uri="{FF2B5EF4-FFF2-40B4-BE49-F238E27FC236}">
                <a16:creationId xmlns:a16="http://schemas.microsoft.com/office/drawing/2014/main" id="{8441F76E-47AF-F3D2-1C97-AB66A49B3CB7}"/>
              </a:ext>
            </a:extLst>
          </p:cNvPr>
          <p:cNvSpPr>
            <a:spLocks noGrp="1"/>
          </p:cNvSpPr>
          <p:nvPr>
            <p:ph idx="1"/>
          </p:nvPr>
        </p:nvSpPr>
        <p:spPr>
          <a:xfrm>
            <a:off x="1110363" y="1828801"/>
            <a:ext cx="7827871" cy="861774"/>
          </a:xfrm>
        </p:spPr>
        <p:txBody>
          <a:bodyPr/>
          <a:lstStyle/>
          <a:p>
            <a:pPr marL="0" indent="0">
              <a:buNone/>
            </a:pPr>
            <a:r>
              <a:rPr lang="en-GB" sz="3200">
                <a:ea typeface="Lato" panose="020F0502020204030203" pitchFamily="34" charset="0"/>
                <a:cs typeface="Arial" panose="020B0604020202020204" pitchFamily="34" charset="0"/>
              </a:rPr>
              <a:t>Focus on </a:t>
            </a:r>
            <a:r>
              <a:rPr lang="en-GB" sz="3200" b="1">
                <a:ea typeface="Lato" panose="020F0502020204030203" pitchFamily="34" charset="0"/>
                <a:cs typeface="Arial" panose="020B0604020202020204" pitchFamily="34" charset="0"/>
              </a:rPr>
              <a:t>removing barriers in society</a:t>
            </a:r>
          </a:p>
        </p:txBody>
      </p:sp>
      <p:pic>
        <p:nvPicPr>
          <p:cNvPr id="4" name="Picture 3">
            <a:extLst>
              <a:ext uri="{FF2B5EF4-FFF2-40B4-BE49-F238E27FC236}">
                <a16:creationId xmlns:a16="http://schemas.microsoft.com/office/drawing/2014/main" id="{A215CB1D-0763-D3EB-2215-26D14E7C83FD}"/>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E4BB7837-32B8-E6BB-585F-8349A9A3482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sp>
        <p:nvSpPr>
          <p:cNvPr id="7" name="Rectangle 6">
            <a:extLst>
              <a:ext uri="{FF2B5EF4-FFF2-40B4-BE49-F238E27FC236}">
                <a16:creationId xmlns:a16="http://schemas.microsoft.com/office/drawing/2014/main" id="{E39A27AC-22F5-E723-EF32-724A9383528A}"/>
              </a:ext>
            </a:extLst>
          </p:cNvPr>
          <p:cNvSpPr/>
          <p:nvPr/>
        </p:nvSpPr>
        <p:spPr>
          <a:xfrm>
            <a:off x="4617754" y="3057010"/>
            <a:ext cx="4320480" cy="1569660"/>
          </a:xfrm>
          <a:prstGeom prst="rect">
            <a:avLst/>
          </a:prstGeom>
        </p:spPr>
        <p:txBody>
          <a:bodyPr wrap="square">
            <a:spAutoFit/>
          </a:bodyPr>
          <a:lstStyle/>
          <a:p>
            <a:pPr>
              <a:spcBef>
                <a:spcPct val="20000"/>
              </a:spcBef>
            </a:pPr>
            <a:r>
              <a:rPr lang="en-GB" sz="3200">
                <a:solidFill>
                  <a:srgbClr val="0C572B"/>
                </a:solidFill>
                <a:latin typeface="Arial"/>
                <a:ea typeface="Lato" panose="020F0502020204030203" pitchFamily="34" charset="0"/>
                <a:cs typeface="Arial" panose="020B0604020202020204" pitchFamily="34" charset="0"/>
              </a:rPr>
              <a:t>Disability is seen as a </a:t>
            </a:r>
            <a:r>
              <a:rPr lang="en-GB" sz="3200" b="1">
                <a:solidFill>
                  <a:srgbClr val="0C572B"/>
                </a:solidFill>
                <a:latin typeface="Arial"/>
                <a:ea typeface="Lato" panose="020F0502020204030203" pitchFamily="34" charset="0"/>
                <a:cs typeface="Arial" panose="020B0604020202020204" pitchFamily="34" charset="0"/>
              </a:rPr>
              <a:t>form of oppression by society</a:t>
            </a:r>
          </a:p>
        </p:txBody>
      </p:sp>
      <p:grpSp>
        <p:nvGrpSpPr>
          <p:cNvPr id="8" name="Group 7">
            <a:extLst>
              <a:ext uri="{FF2B5EF4-FFF2-40B4-BE49-F238E27FC236}">
                <a16:creationId xmlns:a16="http://schemas.microsoft.com/office/drawing/2014/main" id="{4CFDFCD6-FB7D-6B07-A82C-888A5CC0430F}"/>
              </a:ext>
              <a:ext uri="{C183D7F6-B498-43B3-948B-1728B52AA6E4}">
                <adec:decorative xmlns:adec="http://schemas.microsoft.com/office/drawing/2017/decorative" val="1"/>
              </a:ext>
            </a:extLst>
          </p:cNvPr>
          <p:cNvGrpSpPr>
            <a:grpSpLocks noChangeAspect="1"/>
          </p:cNvGrpSpPr>
          <p:nvPr/>
        </p:nvGrpSpPr>
        <p:grpSpPr>
          <a:xfrm>
            <a:off x="2970216" y="3270340"/>
            <a:ext cx="1143000" cy="1143000"/>
            <a:chOff x="5524500" y="2857500"/>
            <a:chExt cx="1143000" cy="1143000"/>
          </a:xfrm>
          <a:solidFill>
            <a:srgbClr val="0C572B"/>
          </a:solidFill>
        </p:grpSpPr>
        <p:sp>
          <p:nvSpPr>
            <p:cNvPr id="9" name="Freeform: Shape 8">
              <a:extLst>
                <a:ext uri="{FF2B5EF4-FFF2-40B4-BE49-F238E27FC236}">
                  <a16:creationId xmlns:a16="http://schemas.microsoft.com/office/drawing/2014/main" id="{4C6EA3C1-2E4B-E98A-2DD1-4895B02729E8}"/>
                </a:ext>
              </a:extLst>
            </p:cNvPr>
            <p:cNvSpPr/>
            <p:nvPr/>
          </p:nvSpPr>
          <p:spPr>
            <a:xfrm>
              <a:off x="5524500" y="2857500"/>
              <a:ext cx="1143000" cy="1143000"/>
            </a:xfrm>
            <a:custGeom>
              <a:avLst/>
              <a:gdLst>
                <a:gd name="connsiteX0" fmla="*/ 1143000 w 1143000"/>
                <a:gd name="connsiteY0" fmla="*/ 571500 h 1143000"/>
                <a:gd name="connsiteX1" fmla="*/ 571500 w 1143000"/>
                <a:gd name="connsiteY1" fmla="*/ 1143000 h 1143000"/>
                <a:gd name="connsiteX2" fmla="*/ 0 w 1143000"/>
                <a:gd name="connsiteY2" fmla="*/ 571500 h 1143000"/>
                <a:gd name="connsiteX3" fmla="*/ 571500 w 1143000"/>
                <a:gd name="connsiteY3" fmla="*/ 0 h 1143000"/>
                <a:gd name="connsiteX4" fmla="*/ 1143000 w 1143000"/>
                <a:gd name="connsiteY4" fmla="*/ 571500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43000">
                  <a:moveTo>
                    <a:pt x="1143000" y="571500"/>
                  </a:moveTo>
                  <a:cubicBezTo>
                    <a:pt x="1143000" y="887131"/>
                    <a:pt x="887131" y="1143000"/>
                    <a:pt x="571500" y="1143000"/>
                  </a:cubicBezTo>
                  <a:cubicBezTo>
                    <a:pt x="255869" y="1143000"/>
                    <a:pt x="0" y="887131"/>
                    <a:pt x="0" y="571500"/>
                  </a:cubicBezTo>
                  <a:cubicBezTo>
                    <a:pt x="0" y="255869"/>
                    <a:pt x="255869" y="0"/>
                    <a:pt x="571500" y="0"/>
                  </a:cubicBezTo>
                  <a:cubicBezTo>
                    <a:pt x="887131" y="0"/>
                    <a:pt x="1143000" y="255869"/>
                    <a:pt x="1143000" y="571500"/>
                  </a:cubicBezTo>
                  <a:close/>
                </a:path>
              </a:pathLst>
            </a:custGeom>
            <a:grpFill/>
            <a:ln w="57150" cap="flat">
              <a:solidFill>
                <a:srgbClr val="F6D97B"/>
              </a:solid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EBBAE432-57C6-9E18-F3A0-0746F40C688D}"/>
                </a:ext>
              </a:extLst>
            </p:cNvPr>
            <p:cNvSpPr/>
            <p:nvPr/>
          </p:nvSpPr>
          <p:spPr>
            <a:xfrm>
              <a:off x="5876520" y="3081218"/>
              <a:ext cx="492466" cy="695539"/>
            </a:xfrm>
            <a:custGeom>
              <a:avLst/>
              <a:gdLst>
                <a:gd name="connsiteX0" fmla="*/ 144804 w 492466"/>
                <a:gd name="connsiteY0" fmla="*/ 695539 h 695539"/>
                <a:gd name="connsiteX1" fmla="*/ 144804 w 492466"/>
                <a:gd name="connsiteY1" fmla="*/ 695539 h 695539"/>
                <a:gd name="connsiteX2" fmla="*/ 138041 w 492466"/>
                <a:gd name="connsiteY2" fmla="*/ 692777 h 695539"/>
                <a:gd name="connsiteX3" fmla="*/ 2786 w 492466"/>
                <a:gd name="connsiteY3" fmla="*/ 557332 h 695539"/>
                <a:gd name="connsiteX4" fmla="*/ 2786 w 492466"/>
                <a:gd name="connsiteY4" fmla="*/ 543901 h 695539"/>
                <a:gd name="connsiteX5" fmla="*/ 199001 w 492466"/>
                <a:gd name="connsiteY5" fmla="*/ 347782 h 695539"/>
                <a:gd name="connsiteX6" fmla="*/ 2786 w 492466"/>
                <a:gd name="connsiteY6" fmla="*/ 151471 h 695539"/>
                <a:gd name="connsiteX7" fmla="*/ 24 w 492466"/>
                <a:gd name="connsiteY7" fmla="*/ 144709 h 695539"/>
                <a:gd name="connsiteX8" fmla="*/ 2786 w 492466"/>
                <a:gd name="connsiteY8" fmla="*/ 137946 h 695539"/>
                <a:gd name="connsiteX9" fmla="*/ 138041 w 492466"/>
                <a:gd name="connsiteY9" fmla="*/ 2786 h 695539"/>
                <a:gd name="connsiteX10" fmla="*/ 151471 w 492466"/>
                <a:gd name="connsiteY10" fmla="*/ 2786 h 695539"/>
                <a:gd name="connsiteX11" fmla="*/ 489704 w 492466"/>
                <a:gd name="connsiteY11" fmla="*/ 341019 h 695539"/>
                <a:gd name="connsiteX12" fmla="*/ 492466 w 492466"/>
                <a:gd name="connsiteY12" fmla="*/ 347782 h 695539"/>
                <a:gd name="connsiteX13" fmla="*/ 489704 w 492466"/>
                <a:gd name="connsiteY13" fmla="*/ 354544 h 695539"/>
                <a:gd name="connsiteX14" fmla="*/ 151567 w 492466"/>
                <a:gd name="connsiteY14" fmla="*/ 692682 h 695539"/>
                <a:gd name="connsiteX15" fmla="*/ 144804 w 492466"/>
                <a:gd name="connsiteY15" fmla="*/ 695539 h 695539"/>
                <a:gd name="connsiteX16" fmla="*/ 22979 w 492466"/>
                <a:gd name="connsiteY16" fmla="*/ 550664 h 695539"/>
                <a:gd name="connsiteX17" fmla="*/ 144804 w 492466"/>
                <a:gd name="connsiteY17" fmla="*/ 672584 h 695539"/>
                <a:gd name="connsiteX18" fmla="*/ 469511 w 492466"/>
                <a:gd name="connsiteY18" fmla="*/ 347782 h 695539"/>
                <a:gd name="connsiteX19" fmla="*/ 144804 w 492466"/>
                <a:gd name="connsiteY19" fmla="*/ 23074 h 695539"/>
                <a:gd name="connsiteX20" fmla="*/ 22979 w 492466"/>
                <a:gd name="connsiteY20" fmla="*/ 144804 h 695539"/>
                <a:gd name="connsiteX21" fmla="*/ 219194 w 492466"/>
                <a:gd name="connsiteY21" fmla="*/ 341114 h 695539"/>
                <a:gd name="connsiteX22" fmla="*/ 219194 w 492466"/>
                <a:gd name="connsiteY22" fmla="*/ 354544 h 695539"/>
                <a:gd name="connsiteX23" fmla="*/ 22979 w 492466"/>
                <a:gd name="connsiteY23" fmla="*/ 550664 h 695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92466" h="695539">
                  <a:moveTo>
                    <a:pt x="144804" y="695539"/>
                  </a:moveTo>
                  <a:lnTo>
                    <a:pt x="144804" y="695539"/>
                  </a:lnTo>
                  <a:cubicBezTo>
                    <a:pt x="142232" y="695539"/>
                    <a:pt x="139851" y="694492"/>
                    <a:pt x="138041" y="692777"/>
                  </a:cubicBezTo>
                  <a:lnTo>
                    <a:pt x="2786" y="557332"/>
                  </a:lnTo>
                  <a:cubicBezTo>
                    <a:pt x="-929" y="553617"/>
                    <a:pt x="-929" y="547616"/>
                    <a:pt x="2786" y="543901"/>
                  </a:cubicBezTo>
                  <a:lnTo>
                    <a:pt x="199001" y="347782"/>
                  </a:lnTo>
                  <a:lnTo>
                    <a:pt x="2786" y="151471"/>
                  </a:lnTo>
                  <a:cubicBezTo>
                    <a:pt x="976" y="149662"/>
                    <a:pt x="24" y="147280"/>
                    <a:pt x="24" y="144709"/>
                  </a:cubicBezTo>
                  <a:cubicBezTo>
                    <a:pt x="24" y="142137"/>
                    <a:pt x="1072" y="139756"/>
                    <a:pt x="2786" y="137946"/>
                  </a:cubicBezTo>
                  <a:lnTo>
                    <a:pt x="138041" y="2786"/>
                  </a:lnTo>
                  <a:cubicBezTo>
                    <a:pt x="141756" y="-929"/>
                    <a:pt x="147757" y="-929"/>
                    <a:pt x="151471" y="2786"/>
                  </a:cubicBezTo>
                  <a:lnTo>
                    <a:pt x="489704" y="341019"/>
                  </a:lnTo>
                  <a:cubicBezTo>
                    <a:pt x="491514" y="342829"/>
                    <a:pt x="492466" y="345210"/>
                    <a:pt x="492466" y="347782"/>
                  </a:cubicBezTo>
                  <a:cubicBezTo>
                    <a:pt x="492466" y="350353"/>
                    <a:pt x="491419" y="352735"/>
                    <a:pt x="489704" y="354544"/>
                  </a:cubicBezTo>
                  <a:lnTo>
                    <a:pt x="151567" y="692682"/>
                  </a:lnTo>
                  <a:cubicBezTo>
                    <a:pt x="149757" y="694492"/>
                    <a:pt x="147280" y="695539"/>
                    <a:pt x="144804" y="695539"/>
                  </a:cubicBezTo>
                  <a:close/>
                  <a:moveTo>
                    <a:pt x="22979" y="550664"/>
                  </a:moveTo>
                  <a:lnTo>
                    <a:pt x="144804" y="672584"/>
                  </a:lnTo>
                  <a:lnTo>
                    <a:pt x="469511" y="347782"/>
                  </a:lnTo>
                  <a:lnTo>
                    <a:pt x="144804" y="23074"/>
                  </a:lnTo>
                  <a:lnTo>
                    <a:pt x="22979" y="144804"/>
                  </a:lnTo>
                  <a:lnTo>
                    <a:pt x="219194" y="341114"/>
                  </a:lnTo>
                  <a:cubicBezTo>
                    <a:pt x="222909" y="344829"/>
                    <a:pt x="222909" y="350830"/>
                    <a:pt x="219194" y="354544"/>
                  </a:cubicBezTo>
                  <a:lnTo>
                    <a:pt x="22979" y="550664"/>
                  </a:lnTo>
                  <a:close/>
                </a:path>
              </a:pathLst>
            </a:custGeom>
            <a:grpFill/>
            <a:ln w="57150" cap="flat">
              <a:solidFill>
                <a:srgbClr val="F6D97B"/>
              </a:solidFill>
              <a:prstDash val="solid"/>
              <a:miter/>
            </a:ln>
          </p:spPr>
          <p:txBody>
            <a:bodyPr rtlCol="0" anchor="ctr"/>
            <a:lstStyle/>
            <a:p>
              <a:endParaRPr lang="en-GB"/>
            </a:p>
          </p:txBody>
        </p:sp>
      </p:grpSp>
      <p:pic>
        <p:nvPicPr>
          <p:cNvPr id="6" name="Picture 5">
            <a:extLst>
              <a:ext uri="{FF2B5EF4-FFF2-40B4-BE49-F238E27FC236}">
                <a16:creationId xmlns:a16="http://schemas.microsoft.com/office/drawing/2014/main" id="{308467F3-CF52-17C0-2B58-2B8588A1482F}"/>
              </a:ext>
              <a:ext uri="{C183D7F6-B498-43B3-948B-1728B52AA6E4}">
                <adec:decorative xmlns:adec="http://schemas.microsoft.com/office/drawing/2017/decorative" val="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899785" y="5685693"/>
            <a:ext cx="712412" cy="709246"/>
          </a:xfrm>
          <a:prstGeom prst="rect">
            <a:avLst/>
          </a:prstGeom>
        </p:spPr>
      </p:pic>
    </p:spTree>
    <p:extLst>
      <p:ext uri="{BB962C8B-B14F-4D97-AF65-F5344CB8AC3E}">
        <p14:creationId xmlns:p14="http://schemas.microsoft.com/office/powerpoint/2010/main" val="2188261339"/>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a:xfrm>
            <a:off x="4688114" y="538451"/>
            <a:ext cx="7184572" cy="708643"/>
          </a:xfrm>
        </p:spPr>
        <p:txBody>
          <a:bodyPr/>
          <a:lstStyle/>
          <a:p>
            <a:pPr algn="l"/>
            <a:r>
              <a:rPr lang="en-GB" sz="3600" b="1"/>
              <a:t>Group exercise: solution</a:t>
            </a:r>
          </a:p>
        </p:txBody>
      </p:sp>
      <p:pic>
        <p:nvPicPr>
          <p:cNvPr id="4" name="Picture 3">
            <a:extLst>
              <a:ext uri="{FF2B5EF4-FFF2-40B4-BE49-F238E27FC236}">
                <a16:creationId xmlns:a16="http://schemas.microsoft.com/office/drawing/2014/main" id="{AB871EE8-6BA2-58BB-C805-31872648A7CC}"/>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CECD9BBF-00DA-87E9-5C5D-3156844A715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sp>
        <p:nvSpPr>
          <p:cNvPr id="7" name="Content Placeholder 2">
            <a:extLst>
              <a:ext uri="{FF2B5EF4-FFF2-40B4-BE49-F238E27FC236}">
                <a16:creationId xmlns:a16="http://schemas.microsoft.com/office/drawing/2014/main" id="{8AD92974-71D7-E89F-B5E8-31BBBA9B06BD}"/>
              </a:ext>
            </a:extLst>
          </p:cNvPr>
          <p:cNvSpPr txBox="1">
            <a:spLocks/>
          </p:cNvSpPr>
          <p:nvPr/>
        </p:nvSpPr>
        <p:spPr>
          <a:xfrm>
            <a:off x="4586284" y="1796144"/>
            <a:ext cx="4074041" cy="131919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9" name="Content Placeholder 2">
            <a:extLst>
              <a:ext uri="{FF2B5EF4-FFF2-40B4-BE49-F238E27FC236}">
                <a16:creationId xmlns:a16="http://schemas.microsoft.com/office/drawing/2014/main" id="{6249E687-25D1-6CD5-9626-D6F87D8A951E}"/>
              </a:ext>
            </a:extLst>
          </p:cNvPr>
          <p:cNvSpPr txBox="1">
            <a:spLocks/>
          </p:cNvSpPr>
          <p:nvPr/>
        </p:nvSpPr>
        <p:spPr>
          <a:xfrm>
            <a:off x="8746647" y="3216034"/>
            <a:ext cx="2827000" cy="2189069"/>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3" name="Content Placeholder 2">
            <a:extLst>
              <a:ext uri="{FF2B5EF4-FFF2-40B4-BE49-F238E27FC236}">
                <a16:creationId xmlns:a16="http://schemas.microsoft.com/office/drawing/2014/main" id="{807C3C20-6F06-044E-18BC-3B85328E21E3}"/>
              </a:ext>
            </a:extLst>
          </p:cNvPr>
          <p:cNvSpPr txBox="1">
            <a:spLocks/>
          </p:cNvSpPr>
          <p:nvPr/>
        </p:nvSpPr>
        <p:spPr>
          <a:xfrm>
            <a:off x="755866" y="1876211"/>
            <a:ext cx="11232514" cy="3675932"/>
          </a:xfrm>
          <a:prstGeom prst="rect">
            <a:avLst/>
          </a:prstGeom>
        </p:spPr>
        <p:txBody>
          <a:bodyPr vert="horz" lIns="91440" tIns="45720" rIns="91440" bIns="45720" rtlCol="0">
            <a:normAutofit fontScale="85000" lnSpcReduction="20000"/>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2800" b="1"/>
              <a:t>The tips to follow to create an accessible social media card are </a:t>
            </a:r>
            <a:br>
              <a:rPr lang="en-GB" sz="2800" b="1"/>
            </a:br>
            <a:r>
              <a:rPr lang="en-GB" sz="2800" b="1"/>
              <a:t>(continued from previous slide)</a:t>
            </a:r>
          </a:p>
          <a:p>
            <a:r>
              <a:rPr lang="en-GB" sz="2800"/>
              <a:t>Use an easy-to-read font</a:t>
            </a:r>
          </a:p>
          <a:p>
            <a:r>
              <a:rPr lang="en-GB" sz="2800"/>
              <a:t>Avoid italics, decorative typefaces and underlining</a:t>
            </a:r>
          </a:p>
          <a:p>
            <a:r>
              <a:rPr lang="en-GB" sz="2800"/>
              <a:t>Avoid large blocks of text</a:t>
            </a:r>
          </a:p>
          <a:p>
            <a:r>
              <a:rPr lang="en-GB" sz="2800"/>
              <a:t>Avoid using moving images behind text</a:t>
            </a:r>
          </a:p>
          <a:p>
            <a:r>
              <a:rPr lang="en-GB" sz="2800"/>
              <a:t>Use high-quality images</a:t>
            </a:r>
          </a:p>
          <a:p>
            <a:r>
              <a:rPr lang="en-GB" sz="2800"/>
              <a:t>Create clear charts and graphs</a:t>
            </a:r>
          </a:p>
          <a:p>
            <a:r>
              <a:rPr lang="en-GB" sz="2800"/>
              <a:t>Create clear captions</a:t>
            </a:r>
          </a:p>
          <a:p>
            <a:r>
              <a:rPr lang="en-GB" sz="2800"/>
              <a:t>Add alt text to images</a:t>
            </a:r>
          </a:p>
        </p:txBody>
      </p:sp>
      <p:sp>
        <p:nvSpPr>
          <p:cNvPr id="6" name="Content Placeholder 2">
            <a:extLst>
              <a:ext uri="{FF2B5EF4-FFF2-40B4-BE49-F238E27FC236}">
                <a16:creationId xmlns:a16="http://schemas.microsoft.com/office/drawing/2014/main" id="{38375AA6-3041-E472-81C0-7B49627D321A}"/>
              </a:ext>
            </a:extLst>
          </p:cNvPr>
          <p:cNvSpPr txBox="1">
            <a:spLocks/>
          </p:cNvSpPr>
          <p:nvPr/>
        </p:nvSpPr>
        <p:spPr>
          <a:xfrm>
            <a:off x="6372123" y="2444974"/>
            <a:ext cx="5201524" cy="2973618"/>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endParaRPr lang="en-GB" sz="2800"/>
          </a:p>
        </p:txBody>
      </p:sp>
    </p:spTree>
    <p:extLst>
      <p:ext uri="{BB962C8B-B14F-4D97-AF65-F5344CB8AC3E}">
        <p14:creationId xmlns:p14="http://schemas.microsoft.com/office/powerpoint/2010/main" val="3369810213"/>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A0EB92-9B97-DC5E-B65B-411505665634}"/>
              </a:ext>
            </a:extLst>
          </p:cNvPr>
          <p:cNvSpPr>
            <a:spLocks noGrp="1"/>
          </p:cNvSpPr>
          <p:nvPr>
            <p:ph type="ctrTitle"/>
          </p:nvPr>
        </p:nvSpPr>
        <p:spPr>
          <a:xfrm>
            <a:off x="2817152" y="1345844"/>
            <a:ext cx="8354940" cy="846625"/>
          </a:xfrm>
        </p:spPr>
        <p:txBody>
          <a:bodyPr/>
          <a:lstStyle/>
          <a:p>
            <a:pPr algn="l"/>
            <a:r>
              <a:rPr lang="en-GB" sz="5400"/>
              <a:t>Thank you</a:t>
            </a:r>
          </a:p>
        </p:txBody>
      </p:sp>
      <p:pic>
        <p:nvPicPr>
          <p:cNvPr id="3" name="Picture 2">
            <a:extLst>
              <a:ext uri="{FF2B5EF4-FFF2-40B4-BE49-F238E27FC236}">
                <a16:creationId xmlns:a16="http://schemas.microsoft.com/office/drawing/2014/main" id="{771FFCCE-F2F3-48DE-9251-E932E14E906B}"/>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4" name="Picture 3">
            <a:extLst>
              <a:ext uri="{FF2B5EF4-FFF2-40B4-BE49-F238E27FC236}">
                <a16:creationId xmlns:a16="http://schemas.microsoft.com/office/drawing/2014/main" id="{823D72D2-7798-EE45-915C-469366D135B7}"/>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7303" y="5800757"/>
            <a:ext cx="1905000" cy="581025"/>
          </a:xfrm>
          <a:prstGeom prst="rect">
            <a:avLst/>
          </a:prstGeom>
        </p:spPr>
      </p:pic>
    </p:spTree>
    <p:extLst>
      <p:ext uri="{BB962C8B-B14F-4D97-AF65-F5344CB8AC3E}">
        <p14:creationId xmlns:p14="http://schemas.microsoft.com/office/powerpoint/2010/main" val="23517320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p:txBody>
          <a:bodyPr/>
          <a:lstStyle/>
          <a:p>
            <a:pPr algn="l"/>
            <a:r>
              <a:rPr lang="en-GB" sz="3600" b="1"/>
              <a:t>Interactional models of disability</a:t>
            </a:r>
          </a:p>
        </p:txBody>
      </p:sp>
      <p:sp>
        <p:nvSpPr>
          <p:cNvPr id="3" name="Content Placeholder 2">
            <a:extLst>
              <a:ext uri="{FF2B5EF4-FFF2-40B4-BE49-F238E27FC236}">
                <a16:creationId xmlns:a16="http://schemas.microsoft.com/office/drawing/2014/main" id="{8441F76E-47AF-F3D2-1C97-AB66A49B3CB7}"/>
              </a:ext>
            </a:extLst>
          </p:cNvPr>
          <p:cNvSpPr>
            <a:spLocks noGrp="1"/>
          </p:cNvSpPr>
          <p:nvPr>
            <p:ph idx="1"/>
          </p:nvPr>
        </p:nvSpPr>
        <p:spPr>
          <a:xfrm>
            <a:off x="1110363" y="1784657"/>
            <a:ext cx="10887006" cy="905918"/>
          </a:xfrm>
        </p:spPr>
        <p:txBody>
          <a:bodyPr>
            <a:noAutofit/>
          </a:bodyPr>
          <a:lstStyle/>
          <a:p>
            <a:pPr marL="0" indent="0">
              <a:buNone/>
            </a:pPr>
            <a:r>
              <a:rPr lang="en-GB">
                <a:ea typeface="Lato" panose="020F0502020204030203" pitchFamily="34" charset="0"/>
                <a:cs typeface="Arial" panose="020B0604020202020204" pitchFamily="34" charset="0"/>
              </a:rPr>
              <a:t>Focus on </a:t>
            </a:r>
            <a:r>
              <a:rPr lang="en-GB" b="1">
                <a:ea typeface="Lato" panose="020F0502020204030203" pitchFamily="34" charset="0"/>
                <a:cs typeface="Arial" panose="020B0604020202020204" pitchFamily="34" charset="0"/>
              </a:rPr>
              <a:t>internal and external factors </a:t>
            </a:r>
            <a:r>
              <a:rPr lang="en-GB">
                <a:ea typeface="Lato" panose="020F0502020204030203" pitchFamily="34" charset="0"/>
                <a:cs typeface="Arial" panose="020B0604020202020204" pitchFamily="34" charset="0"/>
              </a:rPr>
              <a:t>which</a:t>
            </a:r>
            <a:r>
              <a:rPr lang="en-GB" b="1">
                <a:ea typeface="Lato" panose="020F0502020204030203" pitchFamily="34" charset="0"/>
                <a:cs typeface="Arial" panose="020B0604020202020204" pitchFamily="34" charset="0"/>
              </a:rPr>
              <a:t> </a:t>
            </a:r>
            <a:r>
              <a:rPr lang="en-GB">
                <a:ea typeface="Lato" panose="020F0502020204030203" pitchFamily="34" charset="0"/>
                <a:cs typeface="Arial" panose="020B0604020202020204" pitchFamily="34" charset="0"/>
              </a:rPr>
              <a:t>act simultaneously</a:t>
            </a:r>
          </a:p>
        </p:txBody>
      </p:sp>
      <p:pic>
        <p:nvPicPr>
          <p:cNvPr id="4" name="Picture 3">
            <a:extLst>
              <a:ext uri="{FF2B5EF4-FFF2-40B4-BE49-F238E27FC236}">
                <a16:creationId xmlns:a16="http://schemas.microsoft.com/office/drawing/2014/main" id="{A215CB1D-0763-D3EB-2215-26D14E7C83FD}"/>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E4BB7837-32B8-E6BB-585F-8349A9A3482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sp>
        <p:nvSpPr>
          <p:cNvPr id="7" name="Rectangle 6">
            <a:extLst>
              <a:ext uri="{FF2B5EF4-FFF2-40B4-BE49-F238E27FC236}">
                <a16:creationId xmlns:a16="http://schemas.microsoft.com/office/drawing/2014/main" id="{E39A27AC-22F5-E723-EF32-724A9383528A}"/>
              </a:ext>
            </a:extLst>
          </p:cNvPr>
          <p:cNvSpPr/>
          <p:nvPr/>
        </p:nvSpPr>
        <p:spPr>
          <a:xfrm>
            <a:off x="4617754" y="3253781"/>
            <a:ext cx="5264376" cy="2062103"/>
          </a:xfrm>
          <a:prstGeom prst="rect">
            <a:avLst/>
          </a:prstGeom>
        </p:spPr>
        <p:txBody>
          <a:bodyPr wrap="square">
            <a:spAutoFit/>
          </a:bodyPr>
          <a:lstStyle/>
          <a:p>
            <a:pPr>
              <a:spcBef>
                <a:spcPct val="20000"/>
              </a:spcBef>
            </a:pPr>
            <a:r>
              <a:rPr lang="en-GB" sz="3200">
                <a:solidFill>
                  <a:srgbClr val="0C572B"/>
                </a:solidFill>
                <a:latin typeface="Arial"/>
                <a:ea typeface="Lato" panose="020F0502020204030203" pitchFamily="34" charset="0"/>
                <a:cs typeface="Arial" panose="020B0604020202020204" pitchFamily="34" charset="0"/>
              </a:rPr>
              <a:t>Individual impairments and health conditions, societal factors and disability are placed in a </a:t>
            </a:r>
            <a:r>
              <a:rPr lang="en-GB" sz="3200" b="1">
                <a:solidFill>
                  <a:srgbClr val="0C572B"/>
                </a:solidFill>
                <a:latin typeface="Arial"/>
                <a:ea typeface="Lato" panose="020F0502020204030203" pitchFamily="34" charset="0"/>
                <a:cs typeface="Arial" panose="020B0604020202020204" pitchFamily="34" charset="0"/>
              </a:rPr>
              <a:t>continuum</a:t>
            </a:r>
          </a:p>
        </p:txBody>
      </p:sp>
      <p:grpSp>
        <p:nvGrpSpPr>
          <p:cNvPr id="8" name="Group 7">
            <a:extLst>
              <a:ext uri="{FF2B5EF4-FFF2-40B4-BE49-F238E27FC236}">
                <a16:creationId xmlns:a16="http://schemas.microsoft.com/office/drawing/2014/main" id="{4CFDFCD6-FB7D-6B07-A82C-888A5CC0430F}"/>
              </a:ext>
              <a:ext uri="{C183D7F6-B498-43B3-948B-1728B52AA6E4}">
                <adec:decorative xmlns:adec="http://schemas.microsoft.com/office/drawing/2017/decorative" val="1"/>
              </a:ext>
            </a:extLst>
          </p:cNvPr>
          <p:cNvGrpSpPr>
            <a:grpSpLocks noChangeAspect="1"/>
          </p:cNvGrpSpPr>
          <p:nvPr/>
        </p:nvGrpSpPr>
        <p:grpSpPr>
          <a:xfrm>
            <a:off x="2970216" y="3713332"/>
            <a:ext cx="1143000" cy="1143000"/>
            <a:chOff x="5524500" y="2857500"/>
            <a:chExt cx="1143000" cy="1143000"/>
          </a:xfrm>
          <a:solidFill>
            <a:srgbClr val="0C572B"/>
          </a:solidFill>
        </p:grpSpPr>
        <p:sp>
          <p:nvSpPr>
            <p:cNvPr id="9" name="Freeform: Shape 8">
              <a:extLst>
                <a:ext uri="{FF2B5EF4-FFF2-40B4-BE49-F238E27FC236}">
                  <a16:creationId xmlns:a16="http://schemas.microsoft.com/office/drawing/2014/main" id="{4C6EA3C1-2E4B-E98A-2DD1-4895B02729E8}"/>
                </a:ext>
              </a:extLst>
            </p:cNvPr>
            <p:cNvSpPr/>
            <p:nvPr/>
          </p:nvSpPr>
          <p:spPr>
            <a:xfrm>
              <a:off x="5524500" y="2857500"/>
              <a:ext cx="1143000" cy="1143000"/>
            </a:xfrm>
            <a:custGeom>
              <a:avLst/>
              <a:gdLst>
                <a:gd name="connsiteX0" fmla="*/ 1143000 w 1143000"/>
                <a:gd name="connsiteY0" fmla="*/ 571500 h 1143000"/>
                <a:gd name="connsiteX1" fmla="*/ 571500 w 1143000"/>
                <a:gd name="connsiteY1" fmla="*/ 1143000 h 1143000"/>
                <a:gd name="connsiteX2" fmla="*/ 0 w 1143000"/>
                <a:gd name="connsiteY2" fmla="*/ 571500 h 1143000"/>
                <a:gd name="connsiteX3" fmla="*/ 571500 w 1143000"/>
                <a:gd name="connsiteY3" fmla="*/ 0 h 1143000"/>
                <a:gd name="connsiteX4" fmla="*/ 1143000 w 1143000"/>
                <a:gd name="connsiteY4" fmla="*/ 571500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43000">
                  <a:moveTo>
                    <a:pt x="1143000" y="571500"/>
                  </a:moveTo>
                  <a:cubicBezTo>
                    <a:pt x="1143000" y="887131"/>
                    <a:pt x="887131" y="1143000"/>
                    <a:pt x="571500" y="1143000"/>
                  </a:cubicBezTo>
                  <a:cubicBezTo>
                    <a:pt x="255869" y="1143000"/>
                    <a:pt x="0" y="887131"/>
                    <a:pt x="0" y="571500"/>
                  </a:cubicBezTo>
                  <a:cubicBezTo>
                    <a:pt x="0" y="255869"/>
                    <a:pt x="255869" y="0"/>
                    <a:pt x="571500" y="0"/>
                  </a:cubicBezTo>
                  <a:cubicBezTo>
                    <a:pt x="887131" y="0"/>
                    <a:pt x="1143000" y="255869"/>
                    <a:pt x="1143000" y="571500"/>
                  </a:cubicBezTo>
                  <a:close/>
                </a:path>
              </a:pathLst>
            </a:custGeom>
            <a:grpFill/>
            <a:ln w="57150" cap="flat">
              <a:solidFill>
                <a:srgbClr val="F6D97B"/>
              </a:solid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EBBAE432-57C6-9E18-F3A0-0746F40C688D}"/>
                </a:ext>
              </a:extLst>
            </p:cNvPr>
            <p:cNvSpPr/>
            <p:nvPr/>
          </p:nvSpPr>
          <p:spPr>
            <a:xfrm>
              <a:off x="5876520" y="3081218"/>
              <a:ext cx="492466" cy="695539"/>
            </a:xfrm>
            <a:custGeom>
              <a:avLst/>
              <a:gdLst>
                <a:gd name="connsiteX0" fmla="*/ 144804 w 492466"/>
                <a:gd name="connsiteY0" fmla="*/ 695539 h 695539"/>
                <a:gd name="connsiteX1" fmla="*/ 144804 w 492466"/>
                <a:gd name="connsiteY1" fmla="*/ 695539 h 695539"/>
                <a:gd name="connsiteX2" fmla="*/ 138041 w 492466"/>
                <a:gd name="connsiteY2" fmla="*/ 692777 h 695539"/>
                <a:gd name="connsiteX3" fmla="*/ 2786 w 492466"/>
                <a:gd name="connsiteY3" fmla="*/ 557332 h 695539"/>
                <a:gd name="connsiteX4" fmla="*/ 2786 w 492466"/>
                <a:gd name="connsiteY4" fmla="*/ 543901 h 695539"/>
                <a:gd name="connsiteX5" fmla="*/ 199001 w 492466"/>
                <a:gd name="connsiteY5" fmla="*/ 347782 h 695539"/>
                <a:gd name="connsiteX6" fmla="*/ 2786 w 492466"/>
                <a:gd name="connsiteY6" fmla="*/ 151471 h 695539"/>
                <a:gd name="connsiteX7" fmla="*/ 24 w 492466"/>
                <a:gd name="connsiteY7" fmla="*/ 144709 h 695539"/>
                <a:gd name="connsiteX8" fmla="*/ 2786 w 492466"/>
                <a:gd name="connsiteY8" fmla="*/ 137946 h 695539"/>
                <a:gd name="connsiteX9" fmla="*/ 138041 w 492466"/>
                <a:gd name="connsiteY9" fmla="*/ 2786 h 695539"/>
                <a:gd name="connsiteX10" fmla="*/ 151471 w 492466"/>
                <a:gd name="connsiteY10" fmla="*/ 2786 h 695539"/>
                <a:gd name="connsiteX11" fmla="*/ 489704 w 492466"/>
                <a:gd name="connsiteY11" fmla="*/ 341019 h 695539"/>
                <a:gd name="connsiteX12" fmla="*/ 492466 w 492466"/>
                <a:gd name="connsiteY12" fmla="*/ 347782 h 695539"/>
                <a:gd name="connsiteX13" fmla="*/ 489704 w 492466"/>
                <a:gd name="connsiteY13" fmla="*/ 354544 h 695539"/>
                <a:gd name="connsiteX14" fmla="*/ 151567 w 492466"/>
                <a:gd name="connsiteY14" fmla="*/ 692682 h 695539"/>
                <a:gd name="connsiteX15" fmla="*/ 144804 w 492466"/>
                <a:gd name="connsiteY15" fmla="*/ 695539 h 695539"/>
                <a:gd name="connsiteX16" fmla="*/ 22979 w 492466"/>
                <a:gd name="connsiteY16" fmla="*/ 550664 h 695539"/>
                <a:gd name="connsiteX17" fmla="*/ 144804 w 492466"/>
                <a:gd name="connsiteY17" fmla="*/ 672584 h 695539"/>
                <a:gd name="connsiteX18" fmla="*/ 469511 w 492466"/>
                <a:gd name="connsiteY18" fmla="*/ 347782 h 695539"/>
                <a:gd name="connsiteX19" fmla="*/ 144804 w 492466"/>
                <a:gd name="connsiteY19" fmla="*/ 23074 h 695539"/>
                <a:gd name="connsiteX20" fmla="*/ 22979 w 492466"/>
                <a:gd name="connsiteY20" fmla="*/ 144804 h 695539"/>
                <a:gd name="connsiteX21" fmla="*/ 219194 w 492466"/>
                <a:gd name="connsiteY21" fmla="*/ 341114 h 695539"/>
                <a:gd name="connsiteX22" fmla="*/ 219194 w 492466"/>
                <a:gd name="connsiteY22" fmla="*/ 354544 h 695539"/>
                <a:gd name="connsiteX23" fmla="*/ 22979 w 492466"/>
                <a:gd name="connsiteY23" fmla="*/ 550664 h 695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92466" h="695539">
                  <a:moveTo>
                    <a:pt x="144804" y="695539"/>
                  </a:moveTo>
                  <a:lnTo>
                    <a:pt x="144804" y="695539"/>
                  </a:lnTo>
                  <a:cubicBezTo>
                    <a:pt x="142232" y="695539"/>
                    <a:pt x="139851" y="694492"/>
                    <a:pt x="138041" y="692777"/>
                  </a:cubicBezTo>
                  <a:lnTo>
                    <a:pt x="2786" y="557332"/>
                  </a:lnTo>
                  <a:cubicBezTo>
                    <a:pt x="-929" y="553617"/>
                    <a:pt x="-929" y="547616"/>
                    <a:pt x="2786" y="543901"/>
                  </a:cubicBezTo>
                  <a:lnTo>
                    <a:pt x="199001" y="347782"/>
                  </a:lnTo>
                  <a:lnTo>
                    <a:pt x="2786" y="151471"/>
                  </a:lnTo>
                  <a:cubicBezTo>
                    <a:pt x="976" y="149662"/>
                    <a:pt x="24" y="147280"/>
                    <a:pt x="24" y="144709"/>
                  </a:cubicBezTo>
                  <a:cubicBezTo>
                    <a:pt x="24" y="142137"/>
                    <a:pt x="1072" y="139756"/>
                    <a:pt x="2786" y="137946"/>
                  </a:cubicBezTo>
                  <a:lnTo>
                    <a:pt x="138041" y="2786"/>
                  </a:lnTo>
                  <a:cubicBezTo>
                    <a:pt x="141756" y="-929"/>
                    <a:pt x="147757" y="-929"/>
                    <a:pt x="151471" y="2786"/>
                  </a:cubicBezTo>
                  <a:lnTo>
                    <a:pt x="489704" y="341019"/>
                  </a:lnTo>
                  <a:cubicBezTo>
                    <a:pt x="491514" y="342829"/>
                    <a:pt x="492466" y="345210"/>
                    <a:pt x="492466" y="347782"/>
                  </a:cubicBezTo>
                  <a:cubicBezTo>
                    <a:pt x="492466" y="350353"/>
                    <a:pt x="491419" y="352735"/>
                    <a:pt x="489704" y="354544"/>
                  </a:cubicBezTo>
                  <a:lnTo>
                    <a:pt x="151567" y="692682"/>
                  </a:lnTo>
                  <a:cubicBezTo>
                    <a:pt x="149757" y="694492"/>
                    <a:pt x="147280" y="695539"/>
                    <a:pt x="144804" y="695539"/>
                  </a:cubicBezTo>
                  <a:close/>
                  <a:moveTo>
                    <a:pt x="22979" y="550664"/>
                  </a:moveTo>
                  <a:lnTo>
                    <a:pt x="144804" y="672584"/>
                  </a:lnTo>
                  <a:lnTo>
                    <a:pt x="469511" y="347782"/>
                  </a:lnTo>
                  <a:lnTo>
                    <a:pt x="144804" y="23074"/>
                  </a:lnTo>
                  <a:lnTo>
                    <a:pt x="22979" y="144804"/>
                  </a:lnTo>
                  <a:lnTo>
                    <a:pt x="219194" y="341114"/>
                  </a:lnTo>
                  <a:cubicBezTo>
                    <a:pt x="222909" y="344829"/>
                    <a:pt x="222909" y="350830"/>
                    <a:pt x="219194" y="354544"/>
                  </a:cubicBezTo>
                  <a:lnTo>
                    <a:pt x="22979" y="550664"/>
                  </a:lnTo>
                  <a:close/>
                </a:path>
              </a:pathLst>
            </a:custGeom>
            <a:grpFill/>
            <a:ln w="57150" cap="flat">
              <a:solidFill>
                <a:srgbClr val="F6D97B"/>
              </a:solidFill>
              <a:prstDash val="solid"/>
              <a:miter/>
            </a:ln>
          </p:spPr>
          <p:txBody>
            <a:bodyPr rtlCol="0" anchor="ctr"/>
            <a:lstStyle/>
            <a:p>
              <a:endParaRPr lang="en-GB"/>
            </a:p>
          </p:txBody>
        </p:sp>
      </p:grpSp>
      <p:pic>
        <p:nvPicPr>
          <p:cNvPr id="6" name="Picture 5">
            <a:extLst>
              <a:ext uri="{FF2B5EF4-FFF2-40B4-BE49-F238E27FC236}">
                <a16:creationId xmlns:a16="http://schemas.microsoft.com/office/drawing/2014/main" id="{9417FF68-CF2C-5D29-0F5F-5685E1EC3FE5}"/>
              </a:ext>
              <a:ext uri="{C183D7F6-B498-43B3-948B-1728B52AA6E4}">
                <adec:decorative xmlns:adec="http://schemas.microsoft.com/office/drawing/2017/decorative" val="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899785" y="5685693"/>
            <a:ext cx="712412" cy="709246"/>
          </a:xfrm>
          <a:prstGeom prst="rect">
            <a:avLst/>
          </a:prstGeom>
        </p:spPr>
      </p:pic>
    </p:spTree>
    <p:extLst>
      <p:ext uri="{BB962C8B-B14F-4D97-AF65-F5344CB8AC3E}">
        <p14:creationId xmlns:p14="http://schemas.microsoft.com/office/powerpoint/2010/main" val="9072575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p:txBody>
          <a:bodyPr/>
          <a:lstStyle/>
          <a:p>
            <a:pPr algn="l"/>
            <a:r>
              <a:rPr lang="en-GB" sz="3600" b="1"/>
              <a:t>Human rights model of disability</a:t>
            </a:r>
          </a:p>
        </p:txBody>
      </p:sp>
      <p:sp>
        <p:nvSpPr>
          <p:cNvPr id="3" name="Content Placeholder 2">
            <a:extLst>
              <a:ext uri="{FF2B5EF4-FFF2-40B4-BE49-F238E27FC236}">
                <a16:creationId xmlns:a16="http://schemas.microsoft.com/office/drawing/2014/main" id="{8441F76E-47AF-F3D2-1C97-AB66A49B3CB7}"/>
              </a:ext>
            </a:extLst>
          </p:cNvPr>
          <p:cNvSpPr>
            <a:spLocks noGrp="1"/>
          </p:cNvSpPr>
          <p:nvPr>
            <p:ph idx="1"/>
          </p:nvPr>
        </p:nvSpPr>
        <p:spPr>
          <a:xfrm>
            <a:off x="1110363" y="1828801"/>
            <a:ext cx="7827871" cy="861774"/>
          </a:xfrm>
        </p:spPr>
        <p:txBody>
          <a:bodyPr>
            <a:normAutofit/>
          </a:bodyPr>
          <a:lstStyle/>
          <a:p>
            <a:pPr marL="0" indent="0">
              <a:buNone/>
            </a:pPr>
            <a:r>
              <a:rPr lang="en-GB" sz="3200">
                <a:ea typeface="Lato" panose="020F0502020204030203" pitchFamily="34" charset="0"/>
                <a:cs typeface="Arial" panose="020B0604020202020204" pitchFamily="34" charset="0"/>
              </a:rPr>
              <a:t>Focus on </a:t>
            </a:r>
            <a:r>
              <a:rPr lang="en-GB" sz="3200" b="1">
                <a:ea typeface="Lato" panose="020F0502020204030203" pitchFamily="34" charset="0"/>
                <a:cs typeface="Arial" panose="020B0604020202020204" pitchFamily="34" charset="0"/>
              </a:rPr>
              <a:t>fundamental</a:t>
            </a:r>
            <a:r>
              <a:rPr lang="en-GB" sz="3200">
                <a:ea typeface="Lato" panose="020F0502020204030203" pitchFamily="34" charset="0"/>
                <a:cs typeface="Arial" panose="020B0604020202020204" pitchFamily="34" charset="0"/>
              </a:rPr>
              <a:t> </a:t>
            </a:r>
            <a:r>
              <a:rPr lang="en-GB" sz="3200" b="1">
                <a:ea typeface="Lato" panose="020F0502020204030203" pitchFamily="34" charset="0"/>
                <a:cs typeface="Arial" panose="020B0604020202020204" pitchFamily="34" charset="0"/>
              </a:rPr>
              <a:t>human rights</a:t>
            </a:r>
          </a:p>
        </p:txBody>
      </p:sp>
      <p:pic>
        <p:nvPicPr>
          <p:cNvPr id="4" name="Picture 3">
            <a:extLst>
              <a:ext uri="{FF2B5EF4-FFF2-40B4-BE49-F238E27FC236}">
                <a16:creationId xmlns:a16="http://schemas.microsoft.com/office/drawing/2014/main" id="{A215CB1D-0763-D3EB-2215-26D14E7C83FD}"/>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E4BB7837-32B8-E6BB-585F-8349A9A3482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sp>
        <p:nvSpPr>
          <p:cNvPr id="7" name="Rectangle 6">
            <a:extLst>
              <a:ext uri="{FF2B5EF4-FFF2-40B4-BE49-F238E27FC236}">
                <a16:creationId xmlns:a16="http://schemas.microsoft.com/office/drawing/2014/main" id="{E39A27AC-22F5-E723-EF32-724A9383528A}"/>
              </a:ext>
            </a:extLst>
          </p:cNvPr>
          <p:cNvSpPr/>
          <p:nvPr/>
        </p:nvSpPr>
        <p:spPr>
          <a:xfrm>
            <a:off x="4617754" y="3057010"/>
            <a:ext cx="4320480" cy="2062103"/>
          </a:xfrm>
          <a:prstGeom prst="rect">
            <a:avLst/>
          </a:prstGeom>
        </p:spPr>
        <p:txBody>
          <a:bodyPr wrap="square">
            <a:spAutoFit/>
          </a:bodyPr>
          <a:lstStyle/>
          <a:p>
            <a:pPr>
              <a:spcBef>
                <a:spcPct val="20000"/>
              </a:spcBef>
            </a:pPr>
            <a:r>
              <a:rPr lang="en-GB" sz="3200">
                <a:solidFill>
                  <a:srgbClr val="0C572B"/>
                </a:solidFill>
                <a:latin typeface="Arial"/>
                <a:ea typeface="Lato" panose="020F0502020204030203" pitchFamily="34" charset="0"/>
                <a:cs typeface="Arial" panose="020B0604020202020204" pitchFamily="34" charset="0"/>
              </a:rPr>
              <a:t>People with disabilities have the </a:t>
            </a:r>
            <a:r>
              <a:rPr lang="en-GB" sz="3200" b="1">
                <a:solidFill>
                  <a:srgbClr val="0C572B"/>
                </a:solidFill>
                <a:latin typeface="Arial"/>
                <a:ea typeface="Lato" panose="020F0502020204030203" pitchFamily="34" charset="0"/>
                <a:cs typeface="Arial" panose="020B0604020202020204" pitchFamily="34" charset="0"/>
              </a:rPr>
              <a:t>same rights </a:t>
            </a:r>
            <a:r>
              <a:rPr lang="en-GB" sz="3200">
                <a:solidFill>
                  <a:srgbClr val="0C572B"/>
                </a:solidFill>
                <a:latin typeface="Arial"/>
                <a:ea typeface="Lato" panose="020F0502020204030203" pitchFamily="34" charset="0"/>
                <a:cs typeface="Arial" panose="020B0604020202020204" pitchFamily="34" charset="0"/>
              </a:rPr>
              <a:t>as everyone else in society</a:t>
            </a:r>
            <a:endParaRPr lang="en-GB" sz="3200" b="1">
              <a:solidFill>
                <a:srgbClr val="0C572B"/>
              </a:solidFill>
              <a:latin typeface="Arial"/>
              <a:ea typeface="Lato" panose="020F0502020204030203" pitchFamily="34" charset="0"/>
              <a:cs typeface="Arial" panose="020B0604020202020204" pitchFamily="34" charset="0"/>
            </a:endParaRPr>
          </a:p>
        </p:txBody>
      </p:sp>
      <p:grpSp>
        <p:nvGrpSpPr>
          <p:cNvPr id="8" name="Group 7">
            <a:extLst>
              <a:ext uri="{FF2B5EF4-FFF2-40B4-BE49-F238E27FC236}">
                <a16:creationId xmlns:a16="http://schemas.microsoft.com/office/drawing/2014/main" id="{4CFDFCD6-FB7D-6B07-A82C-888A5CC0430F}"/>
              </a:ext>
              <a:ext uri="{C183D7F6-B498-43B3-948B-1728B52AA6E4}">
                <adec:decorative xmlns:adec="http://schemas.microsoft.com/office/drawing/2017/decorative" val="1"/>
              </a:ext>
            </a:extLst>
          </p:cNvPr>
          <p:cNvGrpSpPr>
            <a:grpSpLocks noChangeAspect="1"/>
          </p:cNvGrpSpPr>
          <p:nvPr/>
        </p:nvGrpSpPr>
        <p:grpSpPr>
          <a:xfrm>
            <a:off x="2970216" y="3516561"/>
            <a:ext cx="1143000" cy="1143000"/>
            <a:chOff x="5524500" y="2857500"/>
            <a:chExt cx="1143000" cy="1143000"/>
          </a:xfrm>
          <a:solidFill>
            <a:srgbClr val="0C572B"/>
          </a:solidFill>
        </p:grpSpPr>
        <p:sp>
          <p:nvSpPr>
            <p:cNvPr id="9" name="Freeform: Shape 8">
              <a:extLst>
                <a:ext uri="{FF2B5EF4-FFF2-40B4-BE49-F238E27FC236}">
                  <a16:creationId xmlns:a16="http://schemas.microsoft.com/office/drawing/2014/main" id="{4C6EA3C1-2E4B-E98A-2DD1-4895B02729E8}"/>
                </a:ext>
              </a:extLst>
            </p:cNvPr>
            <p:cNvSpPr/>
            <p:nvPr/>
          </p:nvSpPr>
          <p:spPr>
            <a:xfrm>
              <a:off x="5524500" y="2857500"/>
              <a:ext cx="1143000" cy="1143000"/>
            </a:xfrm>
            <a:custGeom>
              <a:avLst/>
              <a:gdLst>
                <a:gd name="connsiteX0" fmla="*/ 1143000 w 1143000"/>
                <a:gd name="connsiteY0" fmla="*/ 571500 h 1143000"/>
                <a:gd name="connsiteX1" fmla="*/ 571500 w 1143000"/>
                <a:gd name="connsiteY1" fmla="*/ 1143000 h 1143000"/>
                <a:gd name="connsiteX2" fmla="*/ 0 w 1143000"/>
                <a:gd name="connsiteY2" fmla="*/ 571500 h 1143000"/>
                <a:gd name="connsiteX3" fmla="*/ 571500 w 1143000"/>
                <a:gd name="connsiteY3" fmla="*/ 0 h 1143000"/>
                <a:gd name="connsiteX4" fmla="*/ 1143000 w 1143000"/>
                <a:gd name="connsiteY4" fmla="*/ 571500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43000">
                  <a:moveTo>
                    <a:pt x="1143000" y="571500"/>
                  </a:moveTo>
                  <a:cubicBezTo>
                    <a:pt x="1143000" y="887131"/>
                    <a:pt x="887131" y="1143000"/>
                    <a:pt x="571500" y="1143000"/>
                  </a:cubicBezTo>
                  <a:cubicBezTo>
                    <a:pt x="255869" y="1143000"/>
                    <a:pt x="0" y="887131"/>
                    <a:pt x="0" y="571500"/>
                  </a:cubicBezTo>
                  <a:cubicBezTo>
                    <a:pt x="0" y="255869"/>
                    <a:pt x="255869" y="0"/>
                    <a:pt x="571500" y="0"/>
                  </a:cubicBezTo>
                  <a:cubicBezTo>
                    <a:pt x="887131" y="0"/>
                    <a:pt x="1143000" y="255869"/>
                    <a:pt x="1143000" y="571500"/>
                  </a:cubicBezTo>
                  <a:close/>
                </a:path>
              </a:pathLst>
            </a:custGeom>
            <a:grpFill/>
            <a:ln w="57150" cap="flat">
              <a:solidFill>
                <a:srgbClr val="F6D97B"/>
              </a:solid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EBBAE432-57C6-9E18-F3A0-0746F40C688D}"/>
                </a:ext>
              </a:extLst>
            </p:cNvPr>
            <p:cNvSpPr/>
            <p:nvPr/>
          </p:nvSpPr>
          <p:spPr>
            <a:xfrm>
              <a:off x="5876520" y="3081218"/>
              <a:ext cx="492466" cy="695539"/>
            </a:xfrm>
            <a:custGeom>
              <a:avLst/>
              <a:gdLst>
                <a:gd name="connsiteX0" fmla="*/ 144804 w 492466"/>
                <a:gd name="connsiteY0" fmla="*/ 695539 h 695539"/>
                <a:gd name="connsiteX1" fmla="*/ 144804 w 492466"/>
                <a:gd name="connsiteY1" fmla="*/ 695539 h 695539"/>
                <a:gd name="connsiteX2" fmla="*/ 138041 w 492466"/>
                <a:gd name="connsiteY2" fmla="*/ 692777 h 695539"/>
                <a:gd name="connsiteX3" fmla="*/ 2786 w 492466"/>
                <a:gd name="connsiteY3" fmla="*/ 557332 h 695539"/>
                <a:gd name="connsiteX4" fmla="*/ 2786 w 492466"/>
                <a:gd name="connsiteY4" fmla="*/ 543901 h 695539"/>
                <a:gd name="connsiteX5" fmla="*/ 199001 w 492466"/>
                <a:gd name="connsiteY5" fmla="*/ 347782 h 695539"/>
                <a:gd name="connsiteX6" fmla="*/ 2786 w 492466"/>
                <a:gd name="connsiteY6" fmla="*/ 151471 h 695539"/>
                <a:gd name="connsiteX7" fmla="*/ 24 w 492466"/>
                <a:gd name="connsiteY7" fmla="*/ 144709 h 695539"/>
                <a:gd name="connsiteX8" fmla="*/ 2786 w 492466"/>
                <a:gd name="connsiteY8" fmla="*/ 137946 h 695539"/>
                <a:gd name="connsiteX9" fmla="*/ 138041 w 492466"/>
                <a:gd name="connsiteY9" fmla="*/ 2786 h 695539"/>
                <a:gd name="connsiteX10" fmla="*/ 151471 w 492466"/>
                <a:gd name="connsiteY10" fmla="*/ 2786 h 695539"/>
                <a:gd name="connsiteX11" fmla="*/ 489704 w 492466"/>
                <a:gd name="connsiteY11" fmla="*/ 341019 h 695539"/>
                <a:gd name="connsiteX12" fmla="*/ 492466 w 492466"/>
                <a:gd name="connsiteY12" fmla="*/ 347782 h 695539"/>
                <a:gd name="connsiteX13" fmla="*/ 489704 w 492466"/>
                <a:gd name="connsiteY13" fmla="*/ 354544 h 695539"/>
                <a:gd name="connsiteX14" fmla="*/ 151567 w 492466"/>
                <a:gd name="connsiteY14" fmla="*/ 692682 h 695539"/>
                <a:gd name="connsiteX15" fmla="*/ 144804 w 492466"/>
                <a:gd name="connsiteY15" fmla="*/ 695539 h 695539"/>
                <a:gd name="connsiteX16" fmla="*/ 22979 w 492466"/>
                <a:gd name="connsiteY16" fmla="*/ 550664 h 695539"/>
                <a:gd name="connsiteX17" fmla="*/ 144804 w 492466"/>
                <a:gd name="connsiteY17" fmla="*/ 672584 h 695539"/>
                <a:gd name="connsiteX18" fmla="*/ 469511 w 492466"/>
                <a:gd name="connsiteY18" fmla="*/ 347782 h 695539"/>
                <a:gd name="connsiteX19" fmla="*/ 144804 w 492466"/>
                <a:gd name="connsiteY19" fmla="*/ 23074 h 695539"/>
                <a:gd name="connsiteX20" fmla="*/ 22979 w 492466"/>
                <a:gd name="connsiteY20" fmla="*/ 144804 h 695539"/>
                <a:gd name="connsiteX21" fmla="*/ 219194 w 492466"/>
                <a:gd name="connsiteY21" fmla="*/ 341114 h 695539"/>
                <a:gd name="connsiteX22" fmla="*/ 219194 w 492466"/>
                <a:gd name="connsiteY22" fmla="*/ 354544 h 695539"/>
                <a:gd name="connsiteX23" fmla="*/ 22979 w 492466"/>
                <a:gd name="connsiteY23" fmla="*/ 550664 h 695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92466" h="695539">
                  <a:moveTo>
                    <a:pt x="144804" y="695539"/>
                  </a:moveTo>
                  <a:lnTo>
                    <a:pt x="144804" y="695539"/>
                  </a:lnTo>
                  <a:cubicBezTo>
                    <a:pt x="142232" y="695539"/>
                    <a:pt x="139851" y="694492"/>
                    <a:pt x="138041" y="692777"/>
                  </a:cubicBezTo>
                  <a:lnTo>
                    <a:pt x="2786" y="557332"/>
                  </a:lnTo>
                  <a:cubicBezTo>
                    <a:pt x="-929" y="553617"/>
                    <a:pt x="-929" y="547616"/>
                    <a:pt x="2786" y="543901"/>
                  </a:cubicBezTo>
                  <a:lnTo>
                    <a:pt x="199001" y="347782"/>
                  </a:lnTo>
                  <a:lnTo>
                    <a:pt x="2786" y="151471"/>
                  </a:lnTo>
                  <a:cubicBezTo>
                    <a:pt x="976" y="149662"/>
                    <a:pt x="24" y="147280"/>
                    <a:pt x="24" y="144709"/>
                  </a:cubicBezTo>
                  <a:cubicBezTo>
                    <a:pt x="24" y="142137"/>
                    <a:pt x="1072" y="139756"/>
                    <a:pt x="2786" y="137946"/>
                  </a:cubicBezTo>
                  <a:lnTo>
                    <a:pt x="138041" y="2786"/>
                  </a:lnTo>
                  <a:cubicBezTo>
                    <a:pt x="141756" y="-929"/>
                    <a:pt x="147757" y="-929"/>
                    <a:pt x="151471" y="2786"/>
                  </a:cubicBezTo>
                  <a:lnTo>
                    <a:pt x="489704" y="341019"/>
                  </a:lnTo>
                  <a:cubicBezTo>
                    <a:pt x="491514" y="342829"/>
                    <a:pt x="492466" y="345210"/>
                    <a:pt x="492466" y="347782"/>
                  </a:cubicBezTo>
                  <a:cubicBezTo>
                    <a:pt x="492466" y="350353"/>
                    <a:pt x="491419" y="352735"/>
                    <a:pt x="489704" y="354544"/>
                  </a:cubicBezTo>
                  <a:lnTo>
                    <a:pt x="151567" y="692682"/>
                  </a:lnTo>
                  <a:cubicBezTo>
                    <a:pt x="149757" y="694492"/>
                    <a:pt x="147280" y="695539"/>
                    <a:pt x="144804" y="695539"/>
                  </a:cubicBezTo>
                  <a:close/>
                  <a:moveTo>
                    <a:pt x="22979" y="550664"/>
                  </a:moveTo>
                  <a:lnTo>
                    <a:pt x="144804" y="672584"/>
                  </a:lnTo>
                  <a:lnTo>
                    <a:pt x="469511" y="347782"/>
                  </a:lnTo>
                  <a:lnTo>
                    <a:pt x="144804" y="23074"/>
                  </a:lnTo>
                  <a:lnTo>
                    <a:pt x="22979" y="144804"/>
                  </a:lnTo>
                  <a:lnTo>
                    <a:pt x="219194" y="341114"/>
                  </a:lnTo>
                  <a:cubicBezTo>
                    <a:pt x="222909" y="344829"/>
                    <a:pt x="222909" y="350830"/>
                    <a:pt x="219194" y="354544"/>
                  </a:cubicBezTo>
                  <a:lnTo>
                    <a:pt x="22979" y="550664"/>
                  </a:lnTo>
                  <a:close/>
                </a:path>
              </a:pathLst>
            </a:custGeom>
            <a:grpFill/>
            <a:ln w="57150" cap="flat">
              <a:solidFill>
                <a:srgbClr val="F6D97B"/>
              </a:solidFill>
              <a:prstDash val="solid"/>
              <a:miter/>
            </a:ln>
          </p:spPr>
          <p:txBody>
            <a:bodyPr rtlCol="0" anchor="ctr"/>
            <a:lstStyle/>
            <a:p>
              <a:endParaRPr lang="en-GB"/>
            </a:p>
          </p:txBody>
        </p:sp>
      </p:grpSp>
      <p:pic>
        <p:nvPicPr>
          <p:cNvPr id="6" name="Picture 5">
            <a:extLst>
              <a:ext uri="{FF2B5EF4-FFF2-40B4-BE49-F238E27FC236}">
                <a16:creationId xmlns:a16="http://schemas.microsoft.com/office/drawing/2014/main" id="{33C2337C-875D-0130-4752-8742695AC578}"/>
              </a:ext>
              <a:ext uri="{C183D7F6-B498-43B3-948B-1728B52AA6E4}">
                <adec:decorative xmlns:adec="http://schemas.microsoft.com/office/drawing/2017/decorative" val="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899785" y="5685693"/>
            <a:ext cx="712412" cy="709246"/>
          </a:xfrm>
          <a:prstGeom prst="rect">
            <a:avLst/>
          </a:prstGeom>
        </p:spPr>
      </p:pic>
    </p:spTree>
    <p:extLst>
      <p:ext uri="{BB962C8B-B14F-4D97-AF65-F5344CB8AC3E}">
        <p14:creationId xmlns:p14="http://schemas.microsoft.com/office/powerpoint/2010/main" val="4884070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p:txBody>
          <a:bodyPr/>
          <a:lstStyle/>
          <a:p>
            <a:pPr algn="l"/>
            <a:r>
              <a:rPr lang="en-GB" sz="3600" b="1"/>
              <a:t>Group reflection</a:t>
            </a:r>
          </a:p>
        </p:txBody>
      </p:sp>
      <p:sp>
        <p:nvSpPr>
          <p:cNvPr id="3" name="Content Placeholder 2">
            <a:extLst>
              <a:ext uri="{FF2B5EF4-FFF2-40B4-BE49-F238E27FC236}">
                <a16:creationId xmlns:a16="http://schemas.microsoft.com/office/drawing/2014/main" id="{8441F76E-47AF-F3D2-1C97-AB66A49B3CB7}"/>
              </a:ext>
            </a:extLst>
          </p:cNvPr>
          <p:cNvSpPr>
            <a:spLocks noGrp="1"/>
          </p:cNvSpPr>
          <p:nvPr>
            <p:ph idx="1"/>
          </p:nvPr>
        </p:nvSpPr>
        <p:spPr>
          <a:xfrm>
            <a:off x="1110363" y="1828801"/>
            <a:ext cx="10472037" cy="3745734"/>
          </a:xfrm>
        </p:spPr>
        <p:txBody>
          <a:bodyPr/>
          <a:lstStyle/>
          <a:p>
            <a:r>
              <a:rPr lang="en-GB"/>
              <a:t>Do you have any questions on the differences between models?</a:t>
            </a:r>
          </a:p>
          <a:p>
            <a:r>
              <a:rPr lang="en-GB"/>
              <a:t>What are your views on the different models?</a:t>
            </a:r>
          </a:p>
          <a:p>
            <a:r>
              <a:rPr lang="en-GB"/>
              <a:t>Do you think there is a predominant model in Ghana?</a:t>
            </a:r>
          </a:p>
        </p:txBody>
      </p:sp>
      <p:pic>
        <p:nvPicPr>
          <p:cNvPr id="4" name="Picture 3">
            <a:extLst>
              <a:ext uri="{FF2B5EF4-FFF2-40B4-BE49-F238E27FC236}">
                <a16:creationId xmlns:a16="http://schemas.microsoft.com/office/drawing/2014/main" id="{A215CB1D-0763-D3EB-2215-26D14E7C83FD}"/>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E4BB7837-32B8-E6BB-585F-8349A9A3482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pic>
        <p:nvPicPr>
          <p:cNvPr id="6" name="Picture 5">
            <a:extLst>
              <a:ext uri="{FF2B5EF4-FFF2-40B4-BE49-F238E27FC236}">
                <a16:creationId xmlns:a16="http://schemas.microsoft.com/office/drawing/2014/main" id="{84003916-A3C4-543A-B458-7A0C6727F261}"/>
              </a:ext>
              <a:ext uri="{C183D7F6-B498-43B3-948B-1728B52AA6E4}">
                <adec:decorative xmlns:adec="http://schemas.microsoft.com/office/drawing/2017/decorative" val="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899785" y="5685693"/>
            <a:ext cx="712412" cy="709246"/>
          </a:xfrm>
          <a:prstGeom prst="rect">
            <a:avLst/>
          </a:prstGeom>
        </p:spPr>
      </p:pic>
    </p:spTree>
    <p:extLst>
      <p:ext uri="{BB962C8B-B14F-4D97-AF65-F5344CB8AC3E}">
        <p14:creationId xmlns:p14="http://schemas.microsoft.com/office/powerpoint/2010/main" val="35427029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a:xfrm>
            <a:off x="1820789" y="258898"/>
            <a:ext cx="10371211" cy="708643"/>
          </a:xfrm>
        </p:spPr>
        <p:txBody>
          <a:bodyPr/>
          <a:lstStyle/>
          <a:p>
            <a:pPr algn="l"/>
            <a:r>
              <a:rPr lang="en-GB" sz="3600" b="1"/>
              <a:t>The United Nations Convention on the Rights of Persons with Disabilities (UNCRPD)</a:t>
            </a:r>
          </a:p>
        </p:txBody>
      </p:sp>
      <p:sp>
        <p:nvSpPr>
          <p:cNvPr id="3" name="Content Placeholder 2">
            <a:extLst>
              <a:ext uri="{FF2B5EF4-FFF2-40B4-BE49-F238E27FC236}">
                <a16:creationId xmlns:a16="http://schemas.microsoft.com/office/drawing/2014/main" id="{8441F76E-47AF-F3D2-1C97-AB66A49B3CB7}"/>
              </a:ext>
            </a:extLst>
          </p:cNvPr>
          <p:cNvSpPr>
            <a:spLocks noGrp="1"/>
          </p:cNvSpPr>
          <p:nvPr>
            <p:ph idx="1"/>
          </p:nvPr>
        </p:nvSpPr>
        <p:spPr>
          <a:xfrm>
            <a:off x="2130297" y="1939959"/>
            <a:ext cx="9174823" cy="3745734"/>
          </a:xfrm>
        </p:spPr>
        <p:txBody>
          <a:bodyPr/>
          <a:lstStyle/>
          <a:p>
            <a:pPr marL="0" indent="0">
              <a:buNone/>
            </a:pPr>
            <a:r>
              <a:rPr lang="en-GB"/>
              <a:t>Disability is an evolving concept that results from the interaction between persons with impairments and attitudinal and environmental barriers that hinders their full and effective participation in society on an equal basis with others</a:t>
            </a:r>
          </a:p>
        </p:txBody>
      </p:sp>
      <p:pic>
        <p:nvPicPr>
          <p:cNvPr id="4" name="Picture 3">
            <a:extLst>
              <a:ext uri="{FF2B5EF4-FFF2-40B4-BE49-F238E27FC236}">
                <a16:creationId xmlns:a16="http://schemas.microsoft.com/office/drawing/2014/main" id="{A215CB1D-0763-D3EB-2215-26D14E7C83FD}"/>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E4BB7837-32B8-E6BB-585F-8349A9A3482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sp>
        <p:nvSpPr>
          <p:cNvPr id="13" name="TextBox 12">
            <a:extLst>
              <a:ext uri="{FF2B5EF4-FFF2-40B4-BE49-F238E27FC236}">
                <a16:creationId xmlns:a16="http://schemas.microsoft.com/office/drawing/2014/main" id="{8542B93B-F41F-443E-126E-DF7C10889441}"/>
              </a:ext>
            </a:extLst>
          </p:cNvPr>
          <p:cNvSpPr txBox="1"/>
          <p:nvPr/>
        </p:nvSpPr>
        <p:spPr>
          <a:xfrm>
            <a:off x="734480" y="820048"/>
            <a:ext cx="1640440" cy="3939540"/>
          </a:xfrm>
          <a:prstGeom prst="rect">
            <a:avLst/>
          </a:prstGeom>
          <a:noFill/>
        </p:spPr>
        <p:txBody>
          <a:bodyPr wrap="square">
            <a:spAutoFit/>
          </a:bodyPr>
          <a:lstStyle/>
          <a:p>
            <a:r>
              <a:rPr lang="en-GB" sz="25000">
                <a:solidFill>
                  <a:srgbClr val="0C572B"/>
                </a:solidFill>
                <a:latin typeface="Arial" panose="020B0604020202020204" pitchFamily="34" charset="0"/>
                <a:cs typeface="Arial" panose="020B0604020202020204" pitchFamily="34" charset="0"/>
              </a:rPr>
              <a:t>“</a:t>
            </a:r>
          </a:p>
        </p:txBody>
      </p:sp>
      <p:sp>
        <p:nvSpPr>
          <p:cNvPr id="15" name="TextBox 14">
            <a:extLst>
              <a:ext uri="{FF2B5EF4-FFF2-40B4-BE49-F238E27FC236}">
                <a16:creationId xmlns:a16="http://schemas.microsoft.com/office/drawing/2014/main" id="{D6536D53-A9E6-EE83-1FE2-0B28D7CDD0BC}"/>
              </a:ext>
            </a:extLst>
          </p:cNvPr>
          <p:cNvSpPr txBox="1"/>
          <p:nvPr/>
        </p:nvSpPr>
        <p:spPr>
          <a:xfrm>
            <a:off x="9141861" y="3429000"/>
            <a:ext cx="1754739" cy="3939540"/>
          </a:xfrm>
          <a:prstGeom prst="rect">
            <a:avLst/>
          </a:prstGeom>
          <a:noFill/>
        </p:spPr>
        <p:txBody>
          <a:bodyPr wrap="square">
            <a:spAutoFit/>
          </a:bodyPr>
          <a:lstStyle/>
          <a:p>
            <a:r>
              <a:rPr lang="en-GB" sz="25000">
                <a:solidFill>
                  <a:srgbClr val="0C572B"/>
                </a:solidFill>
                <a:latin typeface="Arial" panose="020B0604020202020204" pitchFamily="34" charset="0"/>
                <a:cs typeface="Arial" panose="020B0604020202020204" pitchFamily="34" charset="0"/>
              </a:rPr>
              <a:t>”</a:t>
            </a:r>
          </a:p>
        </p:txBody>
      </p:sp>
      <p:pic>
        <p:nvPicPr>
          <p:cNvPr id="6" name="Picture 5">
            <a:extLst>
              <a:ext uri="{FF2B5EF4-FFF2-40B4-BE49-F238E27FC236}">
                <a16:creationId xmlns:a16="http://schemas.microsoft.com/office/drawing/2014/main" id="{F1ED2794-7BBA-D9BF-E8A4-702887A7917E}"/>
              </a:ext>
              <a:ext uri="{C183D7F6-B498-43B3-948B-1728B52AA6E4}">
                <adec:decorative xmlns:adec="http://schemas.microsoft.com/office/drawing/2017/decorative" val="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899785" y="5685693"/>
            <a:ext cx="712412" cy="709246"/>
          </a:xfrm>
          <a:prstGeom prst="rect">
            <a:avLst/>
          </a:prstGeom>
        </p:spPr>
      </p:pic>
    </p:spTree>
    <p:extLst>
      <p:ext uri="{BB962C8B-B14F-4D97-AF65-F5344CB8AC3E}">
        <p14:creationId xmlns:p14="http://schemas.microsoft.com/office/powerpoint/2010/main" val="12992251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a:xfrm>
            <a:off x="2970216" y="457201"/>
            <a:ext cx="6911914" cy="708643"/>
          </a:xfrm>
        </p:spPr>
        <p:txBody>
          <a:bodyPr/>
          <a:lstStyle/>
          <a:p>
            <a:pPr algn="l"/>
            <a:r>
              <a:rPr lang="en-GB" sz="3600" b="1"/>
              <a:t>2.5 Understanding disability constituencies</a:t>
            </a:r>
          </a:p>
        </p:txBody>
      </p:sp>
      <p:pic>
        <p:nvPicPr>
          <p:cNvPr id="4" name="Picture 3">
            <a:extLst>
              <a:ext uri="{FF2B5EF4-FFF2-40B4-BE49-F238E27FC236}">
                <a16:creationId xmlns:a16="http://schemas.microsoft.com/office/drawing/2014/main" id="{A215CB1D-0763-D3EB-2215-26D14E7C83FD}"/>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E4BB7837-32B8-E6BB-585F-8349A9A3482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pic>
        <p:nvPicPr>
          <p:cNvPr id="6" name="Content Placeholder 5" descr="Illustration representing diversity in the disability community. A group of African people are portrayed in a village. People include a young girl with a headscarf using a crutch, a blind woman with a white can, a bald student, a man in a wheelchair, a man with no visible disability, a mother and child with albinism, and an older man sitting.">
            <a:extLst>
              <a:ext uri="{FF2B5EF4-FFF2-40B4-BE49-F238E27FC236}">
                <a16:creationId xmlns:a16="http://schemas.microsoft.com/office/drawing/2014/main" id="{5F0B2F8C-EF76-02C4-4EF2-F2BA78EF2E0F}"/>
              </a:ext>
            </a:extLst>
          </p:cNvPr>
          <p:cNvPicPr>
            <a:picLocks noGrp="1" noChangeAspect="1"/>
          </p:cNvPicPr>
          <p:nvPr>
            <p:ph idx="1"/>
          </p:nvPr>
        </p:nvPicPr>
        <p:blipFill rotWithShape="1">
          <a:blip r:embed="rId5">
            <a:extLst>
              <a:ext uri="{28A0092B-C50C-407E-A947-70E740481C1C}">
                <a14:useLocalDpi xmlns:a14="http://schemas.microsoft.com/office/drawing/2010/main" val="0"/>
              </a:ext>
            </a:extLst>
          </a:blip>
          <a:srcRect b="11241"/>
          <a:stretch/>
        </p:blipFill>
        <p:spPr>
          <a:xfrm>
            <a:off x="3814296" y="1828800"/>
            <a:ext cx="5063471" cy="3746500"/>
          </a:xfrm>
          <a:prstGeom prst="rect">
            <a:avLst/>
          </a:prstGeom>
        </p:spPr>
      </p:pic>
      <p:pic>
        <p:nvPicPr>
          <p:cNvPr id="3" name="Picture 2">
            <a:extLst>
              <a:ext uri="{FF2B5EF4-FFF2-40B4-BE49-F238E27FC236}">
                <a16:creationId xmlns:a16="http://schemas.microsoft.com/office/drawing/2014/main" id="{25084B44-6614-850C-3272-5D015B6D45C2}"/>
              </a:ext>
              <a:ext uri="{C183D7F6-B498-43B3-948B-1728B52AA6E4}">
                <adec:decorative xmlns:adec="http://schemas.microsoft.com/office/drawing/2017/decorative" val="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899785" y="5685693"/>
            <a:ext cx="712412" cy="709246"/>
          </a:xfrm>
          <a:prstGeom prst="rect">
            <a:avLst/>
          </a:prstGeom>
        </p:spPr>
      </p:pic>
    </p:spTree>
    <p:extLst>
      <p:ext uri="{BB962C8B-B14F-4D97-AF65-F5344CB8AC3E}">
        <p14:creationId xmlns:p14="http://schemas.microsoft.com/office/powerpoint/2010/main" val="32105148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p:txBody>
          <a:bodyPr/>
          <a:lstStyle/>
          <a:p>
            <a:pPr algn="l"/>
            <a:r>
              <a:rPr lang="en-GB" sz="3600" b="1"/>
              <a:t>Disability constituencies</a:t>
            </a:r>
          </a:p>
        </p:txBody>
      </p:sp>
      <p:pic>
        <p:nvPicPr>
          <p:cNvPr id="4" name="Picture 3">
            <a:extLst>
              <a:ext uri="{FF2B5EF4-FFF2-40B4-BE49-F238E27FC236}">
                <a16:creationId xmlns:a16="http://schemas.microsoft.com/office/drawing/2014/main" id="{A215CB1D-0763-D3EB-2215-26D14E7C83FD}"/>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E4BB7837-32B8-E6BB-585F-8349A9A3482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sp>
        <p:nvSpPr>
          <p:cNvPr id="10" name="Rectangle: Rounded Corners 9">
            <a:extLst>
              <a:ext uri="{FF2B5EF4-FFF2-40B4-BE49-F238E27FC236}">
                <a16:creationId xmlns:a16="http://schemas.microsoft.com/office/drawing/2014/main" id="{437F8AEB-21C2-83A7-930E-C3CF6233E144}"/>
              </a:ext>
            </a:extLst>
          </p:cNvPr>
          <p:cNvSpPr/>
          <p:nvPr/>
        </p:nvSpPr>
        <p:spPr>
          <a:xfrm>
            <a:off x="247017" y="1744103"/>
            <a:ext cx="2698882" cy="1883301"/>
          </a:xfrm>
          <a:prstGeom prst="roundRect">
            <a:avLst/>
          </a:prstGeom>
          <a:solidFill>
            <a:srgbClr val="0C572B"/>
          </a:solidFill>
          <a:ln w="28575">
            <a:solidFill>
              <a:srgbClr val="F6D97B"/>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2200" b="1">
                <a:solidFill>
                  <a:schemeClr val="bg1"/>
                </a:solidFill>
                <a:latin typeface="Arial" panose="020B0604020202020204" pitchFamily="34" charset="0"/>
                <a:cs typeface="Arial" panose="020B0604020202020204" pitchFamily="34" charset="0"/>
              </a:rPr>
              <a:t>People with visual impairments</a:t>
            </a:r>
          </a:p>
        </p:txBody>
      </p:sp>
      <p:sp>
        <p:nvSpPr>
          <p:cNvPr id="11" name="Rectangle: Rounded Corners 10">
            <a:extLst>
              <a:ext uri="{FF2B5EF4-FFF2-40B4-BE49-F238E27FC236}">
                <a16:creationId xmlns:a16="http://schemas.microsoft.com/office/drawing/2014/main" id="{84C9E7D4-450D-2E9C-7A3C-8F6B92FDD582}"/>
              </a:ext>
            </a:extLst>
          </p:cNvPr>
          <p:cNvSpPr/>
          <p:nvPr/>
        </p:nvSpPr>
        <p:spPr>
          <a:xfrm>
            <a:off x="3149606" y="1744104"/>
            <a:ext cx="2698882" cy="1883301"/>
          </a:xfrm>
          <a:prstGeom prst="roundRect">
            <a:avLst/>
          </a:prstGeom>
          <a:solidFill>
            <a:srgbClr val="0C572B"/>
          </a:solidFill>
          <a:ln w="28575">
            <a:solidFill>
              <a:srgbClr val="F6D97B"/>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2200" b="1">
                <a:solidFill>
                  <a:schemeClr val="bg1"/>
                </a:solidFill>
                <a:latin typeface="Arial" panose="020B0604020202020204" pitchFamily="34" charset="0"/>
                <a:cs typeface="Arial" panose="020B0604020202020204" pitchFamily="34" charset="0"/>
              </a:rPr>
              <a:t>People with hearing impairments</a:t>
            </a:r>
          </a:p>
        </p:txBody>
      </p:sp>
      <p:sp>
        <p:nvSpPr>
          <p:cNvPr id="12" name="Rectangle: Rounded Corners 11">
            <a:extLst>
              <a:ext uri="{FF2B5EF4-FFF2-40B4-BE49-F238E27FC236}">
                <a16:creationId xmlns:a16="http://schemas.microsoft.com/office/drawing/2014/main" id="{E4C2A343-DB53-4B53-F2EC-C3C85541DAB0}"/>
              </a:ext>
            </a:extLst>
          </p:cNvPr>
          <p:cNvSpPr/>
          <p:nvPr/>
        </p:nvSpPr>
        <p:spPr>
          <a:xfrm>
            <a:off x="7760082" y="3788393"/>
            <a:ext cx="2698882" cy="1883301"/>
          </a:xfrm>
          <a:prstGeom prst="roundRect">
            <a:avLst/>
          </a:prstGeom>
          <a:solidFill>
            <a:srgbClr val="0C572B"/>
          </a:solidFill>
          <a:ln w="28575">
            <a:solidFill>
              <a:srgbClr val="F6D97B"/>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2200" b="1">
                <a:solidFill>
                  <a:schemeClr val="bg1"/>
                </a:solidFill>
                <a:latin typeface="Arial" panose="020B0604020202020204" pitchFamily="34" charset="0"/>
                <a:cs typeface="Arial" panose="020B0604020202020204" pitchFamily="34" charset="0"/>
              </a:rPr>
              <a:t>People with multiple impairments</a:t>
            </a:r>
          </a:p>
        </p:txBody>
      </p:sp>
      <p:sp>
        <p:nvSpPr>
          <p:cNvPr id="13" name="Rectangle: Rounded Corners 12">
            <a:extLst>
              <a:ext uri="{FF2B5EF4-FFF2-40B4-BE49-F238E27FC236}">
                <a16:creationId xmlns:a16="http://schemas.microsoft.com/office/drawing/2014/main" id="{252A95BA-1F32-F066-1E7B-08EFE5116C7B}"/>
              </a:ext>
            </a:extLst>
          </p:cNvPr>
          <p:cNvSpPr/>
          <p:nvPr/>
        </p:nvSpPr>
        <p:spPr>
          <a:xfrm>
            <a:off x="4838613" y="3808855"/>
            <a:ext cx="2698882" cy="1883301"/>
          </a:xfrm>
          <a:prstGeom prst="roundRect">
            <a:avLst/>
          </a:prstGeom>
          <a:solidFill>
            <a:srgbClr val="0C572B"/>
          </a:solidFill>
          <a:ln w="28575">
            <a:solidFill>
              <a:srgbClr val="F6D97B"/>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2200" b="1">
                <a:solidFill>
                  <a:schemeClr val="bg1"/>
                </a:solidFill>
                <a:latin typeface="Arial" panose="020B0604020202020204" pitchFamily="34" charset="0"/>
                <a:cs typeface="Arial" panose="020B0604020202020204" pitchFamily="34" charset="0"/>
              </a:rPr>
              <a:t>People with chronic illnesses and energy-limiting conditions</a:t>
            </a:r>
          </a:p>
        </p:txBody>
      </p:sp>
      <p:sp>
        <p:nvSpPr>
          <p:cNvPr id="14" name="Rectangle: Rounded Corners 13">
            <a:extLst>
              <a:ext uri="{FF2B5EF4-FFF2-40B4-BE49-F238E27FC236}">
                <a16:creationId xmlns:a16="http://schemas.microsoft.com/office/drawing/2014/main" id="{3DCAB0F9-4118-0E00-7F27-A1B3AECA7A2D}"/>
              </a:ext>
            </a:extLst>
          </p:cNvPr>
          <p:cNvSpPr/>
          <p:nvPr/>
        </p:nvSpPr>
        <p:spPr>
          <a:xfrm>
            <a:off x="1917144" y="3802391"/>
            <a:ext cx="2698882" cy="1883301"/>
          </a:xfrm>
          <a:prstGeom prst="roundRect">
            <a:avLst/>
          </a:prstGeom>
          <a:solidFill>
            <a:srgbClr val="0C572B"/>
          </a:solidFill>
          <a:ln w="28575">
            <a:solidFill>
              <a:srgbClr val="F6D97B"/>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2200" b="1">
                <a:solidFill>
                  <a:schemeClr val="bg1"/>
                </a:solidFill>
                <a:latin typeface="Arial" panose="020B0604020202020204" pitchFamily="34" charset="0"/>
                <a:cs typeface="Arial" panose="020B0604020202020204" pitchFamily="34" charset="0"/>
              </a:rPr>
              <a:t>People with mental health conditions and psychosocial disability</a:t>
            </a:r>
          </a:p>
        </p:txBody>
      </p:sp>
      <p:sp>
        <p:nvSpPr>
          <p:cNvPr id="15" name="Rectangle: Rounded Corners 14">
            <a:extLst>
              <a:ext uri="{FF2B5EF4-FFF2-40B4-BE49-F238E27FC236}">
                <a16:creationId xmlns:a16="http://schemas.microsoft.com/office/drawing/2014/main" id="{D893109F-06A3-6B91-7C7D-8B29BE0343B8}"/>
              </a:ext>
            </a:extLst>
          </p:cNvPr>
          <p:cNvSpPr/>
          <p:nvPr/>
        </p:nvSpPr>
        <p:spPr>
          <a:xfrm>
            <a:off x="8954784" y="1744103"/>
            <a:ext cx="2698882" cy="1883301"/>
          </a:xfrm>
          <a:prstGeom prst="roundRect">
            <a:avLst/>
          </a:prstGeom>
          <a:solidFill>
            <a:srgbClr val="0C572B"/>
          </a:solidFill>
          <a:ln w="28575">
            <a:solidFill>
              <a:srgbClr val="F6D97B"/>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2200" b="1">
                <a:solidFill>
                  <a:schemeClr val="bg1"/>
                </a:solidFill>
                <a:latin typeface="Arial" panose="020B0604020202020204" pitchFamily="34" charset="0"/>
                <a:cs typeface="Arial" panose="020B0604020202020204" pitchFamily="34" charset="0"/>
              </a:rPr>
              <a:t>People with cognitive or intellectual impairments</a:t>
            </a:r>
          </a:p>
        </p:txBody>
      </p:sp>
      <p:sp>
        <p:nvSpPr>
          <p:cNvPr id="16" name="Rectangle: Rounded Corners 15">
            <a:extLst>
              <a:ext uri="{FF2B5EF4-FFF2-40B4-BE49-F238E27FC236}">
                <a16:creationId xmlns:a16="http://schemas.microsoft.com/office/drawing/2014/main" id="{3EE885CA-3CA0-B50F-E826-317B4C3ED95E}"/>
              </a:ext>
            </a:extLst>
          </p:cNvPr>
          <p:cNvSpPr/>
          <p:nvPr/>
        </p:nvSpPr>
        <p:spPr>
          <a:xfrm>
            <a:off x="6052195" y="1744103"/>
            <a:ext cx="2698882" cy="1883301"/>
          </a:xfrm>
          <a:prstGeom prst="roundRect">
            <a:avLst/>
          </a:prstGeom>
          <a:solidFill>
            <a:srgbClr val="0C572B"/>
          </a:solidFill>
          <a:ln w="28575">
            <a:solidFill>
              <a:srgbClr val="F6D97B"/>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2200" b="1">
                <a:solidFill>
                  <a:schemeClr val="bg1"/>
                </a:solidFill>
                <a:latin typeface="Arial" panose="020B0604020202020204" pitchFamily="34" charset="0"/>
                <a:cs typeface="Arial" panose="020B0604020202020204" pitchFamily="34" charset="0"/>
              </a:rPr>
              <a:t>People with physical impairments</a:t>
            </a:r>
          </a:p>
        </p:txBody>
      </p:sp>
      <p:pic>
        <p:nvPicPr>
          <p:cNvPr id="3" name="Picture 2">
            <a:extLst>
              <a:ext uri="{FF2B5EF4-FFF2-40B4-BE49-F238E27FC236}">
                <a16:creationId xmlns:a16="http://schemas.microsoft.com/office/drawing/2014/main" id="{0B30F36C-001E-F4B0-9B0B-DA14B4F6F26F}"/>
              </a:ext>
              <a:ext uri="{C183D7F6-B498-43B3-948B-1728B52AA6E4}">
                <adec:decorative xmlns:adec="http://schemas.microsoft.com/office/drawing/2017/decorative" val="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899785" y="5685693"/>
            <a:ext cx="712412" cy="709246"/>
          </a:xfrm>
          <a:prstGeom prst="rect">
            <a:avLst/>
          </a:prstGeom>
        </p:spPr>
      </p:pic>
    </p:spTree>
    <p:extLst>
      <p:ext uri="{BB962C8B-B14F-4D97-AF65-F5344CB8AC3E}">
        <p14:creationId xmlns:p14="http://schemas.microsoft.com/office/powerpoint/2010/main" val="23863699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A0EB92-9B97-DC5E-B65B-411505665634}"/>
              </a:ext>
            </a:extLst>
          </p:cNvPr>
          <p:cNvSpPr>
            <a:spLocks noGrp="1"/>
          </p:cNvSpPr>
          <p:nvPr>
            <p:ph type="ctrTitle"/>
          </p:nvPr>
        </p:nvSpPr>
        <p:spPr>
          <a:xfrm>
            <a:off x="2817152" y="1345844"/>
            <a:ext cx="7474612" cy="846625"/>
          </a:xfrm>
        </p:spPr>
        <p:txBody>
          <a:bodyPr/>
          <a:lstStyle/>
          <a:p>
            <a:r>
              <a:rPr lang="en-GB" sz="5400"/>
              <a:t>1. Welcome!</a:t>
            </a:r>
          </a:p>
        </p:txBody>
      </p:sp>
      <p:pic>
        <p:nvPicPr>
          <p:cNvPr id="3" name="Picture 2">
            <a:extLst>
              <a:ext uri="{FF2B5EF4-FFF2-40B4-BE49-F238E27FC236}">
                <a16:creationId xmlns:a16="http://schemas.microsoft.com/office/drawing/2014/main" id="{771FFCCE-F2F3-48DE-9251-E932E14E906B}"/>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4" name="Picture 3">
            <a:extLst>
              <a:ext uri="{FF2B5EF4-FFF2-40B4-BE49-F238E27FC236}">
                <a16:creationId xmlns:a16="http://schemas.microsoft.com/office/drawing/2014/main" id="{823D72D2-7798-EE45-915C-469366D135B7}"/>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7303" y="5800757"/>
            <a:ext cx="1905000" cy="581025"/>
          </a:xfrm>
          <a:prstGeom prst="rect">
            <a:avLst/>
          </a:prstGeom>
        </p:spPr>
      </p:pic>
      <p:pic>
        <p:nvPicPr>
          <p:cNvPr id="5" name="Picture 4">
            <a:extLst>
              <a:ext uri="{FF2B5EF4-FFF2-40B4-BE49-F238E27FC236}">
                <a16:creationId xmlns:a16="http://schemas.microsoft.com/office/drawing/2014/main" id="{1EE97F35-5F56-D834-8105-BBC50D0B97D0}"/>
              </a:ext>
              <a:ext uri="{C183D7F6-B498-43B3-948B-1728B52AA6E4}">
                <adec:decorative xmlns:adec="http://schemas.microsoft.com/office/drawing/2017/decorative" val="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899785" y="5685693"/>
            <a:ext cx="712412" cy="709246"/>
          </a:xfrm>
          <a:prstGeom prst="rect">
            <a:avLst/>
          </a:prstGeom>
        </p:spPr>
      </p:pic>
    </p:spTree>
    <p:extLst>
      <p:ext uri="{BB962C8B-B14F-4D97-AF65-F5344CB8AC3E}">
        <p14:creationId xmlns:p14="http://schemas.microsoft.com/office/powerpoint/2010/main" val="81579595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p:txBody>
          <a:bodyPr/>
          <a:lstStyle/>
          <a:p>
            <a:pPr algn="l"/>
            <a:r>
              <a:rPr lang="en-GB" sz="3600" b="1"/>
              <a:t>Disability and intersectionality</a:t>
            </a:r>
          </a:p>
        </p:txBody>
      </p:sp>
      <p:pic>
        <p:nvPicPr>
          <p:cNvPr id="4" name="Picture 3">
            <a:extLst>
              <a:ext uri="{FF2B5EF4-FFF2-40B4-BE49-F238E27FC236}">
                <a16:creationId xmlns:a16="http://schemas.microsoft.com/office/drawing/2014/main" id="{A215CB1D-0763-D3EB-2215-26D14E7C83FD}"/>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E4BB7837-32B8-E6BB-585F-8349A9A3482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pic>
        <p:nvPicPr>
          <p:cNvPr id="7" name="Picture 6" descr="A person surrounded by ribbons detailing multiple layers of identities – such as gender, age, ethnic group, language, socioeconomic status, sexual orientation, migratory status.&#10;">
            <a:extLst>
              <a:ext uri="{FF2B5EF4-FFF2-40B4-BE49-F238E27FC236}">
                <a16:creationId xmlns:a16="http://schemas.microsoft.com/office/drawing/2014/main" id="{549AC7C2-427A-4618-7229-393A57C0E422}"/>
              </a:ext>
              <a:ext uri="{C183D7F6-B498-43B3-948B-1728B52AA6E4}">
                <adec:decorative xmlns:adec="http://schemas.microsoft.com/office/drawing/2017/decorative" val="0"/>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162198" y="1184856"/>
            <a:ext cx="4498126" cy="4488287"/>
          </a:xfrm>
          <a:prstGeom prst="rect">
            <a:avLst/>
          </a:prstGeom>
        </p:spPr>
      </p:pic>
      <p:pic>
        <p:nvPicPr>
          <p:cNvPr id="3" name="Picture 2">
            <a:extLst>
              <a:ext uri="{FF2B5EF4-FFF2-40B4-BE49-F238E27FC236}">
                <a16:creationId xmlns:a16="http://schemas.microsoft.com/office/drawing/2014/main" id="{E319F322-A358-EBCA-BFE7-A2C1C5143E0E}"/>
              </a:ext>
              <a:ext uri="{C183D7F6-B498-43B3-948B-1728B52AA6E4}">
                <adec:decorative xmlns:adec="http://schemas.microsoft.com/office/drawing/2017/decorative" val="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899785" y="5685693"/>
            <a:ext cx="712412" cy="709246"/>
          </a:xfrm>
          <a:prstGeom prst="rect">
            <a:avLst/>
          </a:prstGeom>
        </p:spPr>
      </p:pic>
    </p:spTree>
    <p:extLst>
      <p:ext uri="{BB962C8B-B14F-4D97-AF65-F5344CB8AC3E}">
        <p14:creationId xmlns:p14="http://schemas.microsoft.com/office/powerpoint/2010/main" val="28932587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p:txBody>
          <a:bodyPr/>
          <a:lstStyle/>
          <a:p>
            <a:pPr algn="l"/>
            <a:r>
              <a:rPr lang="en-GB" sz="3600" b="1"/>
              <a:t>2.6 The language of disability</a:t>
            </a:r>
          </a:p>
        </p:txBody>
      </p:sp>
      <p:sp>
        <p:nvSpPr>
          <p:cNvPr id="3" name="Content Placeholder 2">
            <a:extLst>
              <a:ext uri="{FF2B5EF4-FFF2-40B4-BE49-F238E27FC236}">
                <a16:creationId xmlns:a16="http://schemas.microsoft.com/office/drawing/2014/main" id="{8441F76E-47AF-F3D2-1C97-AB66A49B3CB7}"/>
              </a:ext>
            </a:extLst>
          </p:cNvPr>
          <p:cNvSpPr>
            <a:spLocks noGrp="1"/>
          </p:cNvSpPr>
          <p:nvPr>
            <p:ph idx="1"/>
          </p:nvPr>
        </p:nvSpPr>
        <p:spPr>
          <a:xfrm>
            <a:off x="7061704" y="2253069"/>
            <a:ext cx="4232199" cy="3745734"/>
          </a:xfrm>
        </p:spPr>
        <p:txBody>
          <a:bodyPr/>
          <a:lstStyle/>
          <a:p>
            <a:pPr marL="0" indent="0">
              <a:buNone/>
            </a:pPr>
            <a:r>
              <a:rPr lang="en-GB"/>
              <a:t>Group work: identify positive and negative words used to describe disability and people with disabilities</a:t>
            </a:r>
          </a:p>
        </p:txBody>
      </p:sp>
      <p:pic>
        <p:nvPicPr>
          <p:cNvPr id="4" name="Picture 3">
            <a:extLst>
              <a:ext uri="{FF2B5EF4-FFF2-40B4-BE49-F238E27FC236}">
                <a16:creationId xmlns:a16="http://schemas.microsoft.com/office/drawing/2014/main" id="{A215CB1D-0763-D3EB-2215-26D14E7C83FD}"/>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E4BB7837-32B8-E6BB-585F-8349A9A3482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pic>
        <p:nvPicPr>
          <p:cNvPr id="7" name="Picture 6" descr="A woman with Dwarfism smiles and sits on a stool in a workshop while wearing a  overall and holding a circular saw.">
            <a:extLst>
              <a:ext uri="{FF2B5EF4-FFF2-40B4-BE49-F238E27FC236}">
                <a16:creationId xmlns:a16="http://schemas.microsoft.com/office/drawing/2014/main" id="{70B18884-ECEA-7706-84E3-35AA93B14E0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13033" y="1849338"/>
            <a:ext cx="5435030" cy="3625165"/>
          </a:xfrm>
          <a:prstGeom prst="rect">
            <a:avLst/>
          </a:prstGeom>
        </p:spPr>
      </p:pic>
      <p:pic>
        <p:nvPicPr>
          <p:cNvPr id="6" name="Picture 5">
            <a:extLst>
              <a:ext uri="{FF2B5EF4-FFF2-40B4-BE49-F238E27FC236}">
                <a16:creationId xmlns:a16="http://schemas.microsoft.com/office/drawing/2014/main" id="{35C9FA4B-A92B-127E-00DD-6048D44CBB21}"/>
              </a:ext>
              <a:ext uri="{C183D7F6-B498-43B3-948B-1728B52AA6E4}">
                <adec:decorative xmlns:adec="http://schemas.microsoft.com/office/drawing/2017/decorative" val="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899785" y="5685693"/>
            <a:ext cx="712412" cy="709246"/>
          </a:xfrm>
          <a:prstGeom prst="rect">
            <a:avLst/>
          </a:prstGeom>
        </p:spPr>
      </p:pic>
    </p:spTree>
    <p:extLst>
      <p:ext uri="{BB962C8B-B14F-4D97-AF65-F5344CB8AC3E}">
        <p14:creationId xmlns:p14="http://schemas.microsoft.com/office/powerpoint/2010/main" val="194246100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a:extLst>
              <a:ext uri="{FF2B5EF4-FFF2-40B4-BE49-F238E27FC236}">
                <a16:creationId xmlns:a16="http://schemas.microsoft.com/office/drawing/2014/main" id="{CF00642A-0879-4DA9-7A45-57B3C1324E2F}"/>
              </a:ext>
            </a:extLst>
          </p:cNvPr>
          <p:cNvGraphicFramePr>
            <a:graphicFrameLocks noGrp="1"/>
          </p:cNvGraphicFramePr>
          <p:nvPr>
            <p:ph idx="4294967295"/>
            <p:extLst>
              <p:ext uri="{D42A27DB-BD31-4B8C-83A1-F6EECF244321}">
                <p14:modId xmlns:p14="http://schemas.microsoft.com/office/powerpoint/2010/main" val="185357089"/>
              </p:ext>
            </p:extLst>
          </p:nvPr>
        </p:nvGraphicFramePr>
        <p:xfrm>
          <a:off x="0" y="1"/>
          <a:ext cx="12192000" cy="6953894"/>
        </p:xfrm>
        <a:graphic>
          <a:graphicData uri="http://schemas.openxmlformats.org/drawingml/2006/table">
            <a:tbl>
              <a:tblPr firstRow="1" bandRow="1">
                <a:tableStyleId>{1FECB4D8-DB02-4DC6-A0A2-4F2EBAE1DC90}</a:tableStyleId>
              </a:tblPr>
              <a:tblGrid>
                <a:gridCol w="6116246">
                  <a:extLst>
                    <a:ext uri="{9D8B030D-6E8A-4147-A177-3AD203B41FA5}">
                      <a16:colId xmlns:a16="http://schemas.microsoft.com/office/drawing/2014/main" val="3217225655"/>
                    </a:ext>
                  </a:extLst>
                </a:gridCol>
                <a:gridCol w="6075754">
                  <a:extLst>
                    <a:ext uri="{9D8B030D-6E8A-4147-A177-3AD203B41FA5}">
                      <a16:colId xmlns:a16="http://schemas.microsoft.com/office/drawing/2014/main" val="3876170622"/>
                    </a:ext>
                  </a:extLst>
                </a:gridCol>
              </a:tblGrid>
              <a:tr h="321306">
                <a:tc>
                  <a:txBody>
                    <a:bodyPr/>
                    <a:lstStyle/>
                    <a:p>
                      <a:pPr>
                        <a:lnSpc>
                          <a:spcPct val="110000"/>
                        </a:lnSpc>
                        <a:spcBef>
                          <a:spcPts val="200"/>
                        </a:spcBef>
                        <a:spcAft>
                          <a:spcPts val="800"/>
                        </a:spcAft>
                      </a:pPr>
                      <a:r>
                        <a:rPr lang="en-GB" sz="1700">
                          <a:solidFill>
                            <a:srgbClr val="F6D97B"/>
                          </a:solidFill>
                          <a:effectLst/>
                        </a:rPr>
                        <a:t>Use</a:t>
                      </a:r>
                      <a:endParaRPr lang="en-GB" sz="1700">
                        <a:solidFill>
                          <a:srgbClr val="F6D97B"/>
                        </a:solidFill>
                        <a:effectLst/>
                        <a:latin typeface="Arial" panose="020B0604020202020204" pitchFamily="34" charset="0"/>
                        <a:ea typeface="Arial" panose="020B0604020202020204" pitchFamily="34" charset="0"/>
                        <a:cs typeface="Arial" panose="020B0604020202020204" pitchFamily="34" charset="0"/>
                      </a:endParaRPr>
                    </a:p>
                  </a:txBody>
                  <a:tcPr marL="47732" marR="47732" marT="23716" marB="23716">
                    <a:solidFill>
                      <a:srgbClr val="0C572B"/>
                    </a:solidFill>
                  </a:tcPr>
                </a:tc>
                <a:tc>
                  <a:txBody>
                    <a:bodyPr/>
                    <a:lstStyle/>
                    <a:p>
                      <a:pPr>
                        <a:lnSpc>
                          <a:spcPct val="110000"/>
                        </a:lnSpc>
                        <a:spcBef>
                          <a:spcPts val="200"/>
                        </a:spcBef>
                        <a:spcAft>
                          <a:spcPts val="800"/>
                        </a:spcAft>
                      </a:pPr>
                      <a:r>
                        <a:rPr lang="en-GB" sz="1700">
                          <a:solidFill>
                            <a:srgbClr val="F6D97B"/>
                          </a:solidFill>
                          <a:effectLst/>
                        </a:rPr>
                        <a:t>Avoid</a:t>
                      </a:r>
                      <a:endParaRPr lang="en-GB" sz="1700">
                        <a:solidFill>
                          <a:srgbClr val="F6D97B"/>
                        </a:solidFill>
                        <a:effectLst/>
                        <a:latin typeface="Arial" panose="020B0604020202020204" pitchFamily="34" charset="0"/>
                        <a:ea typeface="Arial" panose="020B0604020202020204" pitchFamily="34" charset="0"/>
                        <a:cs typeface="Arial" panose="020B0604020202020204" pitchFamily="34" charset="0"/>
                      </a:endParaRPr>
                    </a:p>
                  </a:txBody>
                  <a:tcPr marL="47732" marR="47732" marT="23716" marB="23716">
                    <a:solidFill>
                      <a:srgbClr val="0C572B"/>
                    </a:solidFill>
                  </a:tcPr>
                </a:tc>
                <a:extLst>
                  <a:ext uri="{0D108BD9-81ED-4DB2-BD59-A6C34878D82A}">
                    <a16:rowId xmlns:a16="http://schemas.microsoft.com/office/drawing/2014/main" val="1598636664"/>
                  </a:ext>
                </a:extLst>
              </a:tr>
              <a:tr h="632830">
                <a:tc>
                  <a:txBody>
                    <a:bodyPr/>
                    <a:lstStyle/>
                    <a:p>
                      <a:pPr>
                        <a:lnSpc>
                          <a:spcPct val="110000"/>
                        </a:lnSpc>
                        <a:spcBef>
                          <a:spcPts val="200"/>
                        </a:spcBef>
                        <a:spcAft>
                          <a:spcPts val="800"/>
                        </a:spcAft>
                      </a:pPr>
                      <a:r>
                        <a:rPr lang="en-GB" sz="1700">
                          <a:effectLst/>
                        </a:rPr>
                        <a:t>People with disabilities / Person with a disability</a:t>
                      </a:r>
                      <a:endParaRPr lang="en-GB" sz="1700">
                        <a:solidFill>
                          <a:srgbClr val="000000"/>
                        </a:solidFill>
                        <a:effectLst/>
                        <a:latin typeface="Arial" panose="020B0604020202020204" pitchFamily="34" charset="0"/>
                        <a:ea typeface="Arial" panose="020B0604020202020204" pitchFamily="34" charset="0"/>
                        <a:cs typeface="Arial" panose="020B0604020202020204" pitchFamily="34" charset="0"/>
                      </a:endParaRPr>
                    </a:p>
                  </a:txBody>
                  <a:tcPr marL="47732" marR="47732" marT="23716" marB="23716"/>
                </a:tc>
                <a:tc>
                  <a:txBody>
                    <a:bodyPr/>
                    <a:lstStyle/>
                    <a:p>
                      <a:pPr>
                        <a:lnSpc>
                          <a:spcPct val="110000"/>
                        </a:lnSpc>
                        <a:spcBef>
                          <a:spcPts val="200"/>
                        </a:spcBef>
                        <a:spcAft>
                          <a:spcPts val="800"/>
                        </a:spcAft>
                      </a:pPr>
                      <a:r>
                        <a:rPr lang="en-GB" sz="1700">
                          <a:effectLst/>
                        </a:rPr>
                        <a:t>Differently abled / PWD / Special needs / Cripple / Invalid / Victim / Handicapped / Suffering from</a:t>
                      </a:r>
                      <a:endParaRPr lang="en-GB" sz="1700">
                        <a:solidFill>
                          <a:srgbClr val="000000"/>
                        </a:solidFill>
                        <a:effectLst/>
                        <a:latin typeface="Arial" panose="020B0604020202020204" pitchFamily="34" charset="0"/>
                        <a:ea typeface="Arial" panose="020B0604020202020204" pitchFamily="34" charset="0"/>
                        <a:cs typeface="Arial" panose="020B0604020202020204" pitchFamily="34" charset="0"/>
                      </a:endParaRPr>
                    </a:p>
                  </a:txBody>
                  <a:tcPr marL="47732" marR="47732" marT="23716" marB="23716"/>
                </a:tc>
                <a:extLst>
                  <a:ext uri="{0D108BD9-81ED-4DB2-BD59-A6C34878D82A}">
                    <a16:rowId xmlns:a16="http://schemas.microsoft.com/office/drawing/2014/main" val="395988706"/>
                  </a:ext>
                </a:extLst>
              </a:tr>
              <a:tr h="328549">
                <a:tc>
                  <a:txBody>
                    <a:bodyPr/>
                    <a:lstStyle/>
                    <a:p>
                      <a:pPr>
                        <a:lnSpc>
                          <a:spcPct val="110000"/>
                        </a:lnSpc>
                        <a:spcBef>
                          <a:spcPts val="200"/>
                        </a:spcBef>
                        <a:spcAft>
                          <a:spcPts val="800"/>
                        </a:spcAft>
                      </a:pPr>
                      <a:r>
                        <a:rPr lang="en-GB" sz="1700">
                          <a:effectLst/>
                        </a:rPr>
                        <a:t>Person / People with [name of disability]</a:t>
                      </a:r>
                      <a:endParaRPr lang="en-GB" sz="1700">
                        <a:solidFill>
                          <a:srgbClr val="000000"/>
                        </a:solidFill>
                        <a:effectLst/>
                        <a:latin typeface="Arial" panose="020B0604020202020204" pitchFamily="34" charset="0"/>
                        <a:ea typeface="Arial" panose="020B0604020202020204" pitchFamily="34" charset="0"/>
                        <a:cs typeface="Arial" panose="020B0604020202020204" pitchFamily="34" charset="0"/>
                      </a:endParaRPr>
                    </a:p>
                  </a:txBody>
                  <a:tcPr marL="47732" marR="47732" marT="23716" marB="23716"/>
                </a:tc>
                <a:tc>
                  <a:txBody>
                    <a:bodyPr/>
                    <a:lstStyle/>
                    <a:p>
                      <a:pPr>
                        <a:lnSpc>
                          <a:spcPct val="110000"/>
                        </a:lnSpc>
                        <a:spcBef>
                          <a:spcPts val="200"/>
                        </a:spcBef>
                        <a:spcAft>
                          <a:spcPts val="800"/>
                        </a:spcAft>
                      </a:pPr>
                      <a:r>
                        <a:rPr lang="en-GB" sz="1700">
                          <a:effectLst/>
                        </a:rPr>
                        <a:t>The blind / The deaf etc.</a:t>
                      </a:r>
                      <a:endParaRPr lang="en-GB" sz="1700">
                        <a:solidFill>
                          <a:srgbClr val="000000"/>
                        </a:solidFill>
                        <a:effectLst/>
                        <a:latin typeface="Arial" panose="020B0604020202020204" pitchFamily="34" charset="0"/>
                        <a:ea typeface="Arial" panose="020B0604020202020204" pitchFamily="34" charset="0"/>
                        <a:cs typeface="Arial" panose="020B0604020202020204" pitchFamily="34" charset="0"/>
                      </a:endParaRPr>
                    </a:p>
                  </a:txBody>
                  <a:tcPr marL="47732" marR="47732" marT="23716" marB="23716"/>
                </a:tc>
                <a:extLst>
                  <a:ext uri="{0D108BD9-81ED-4DB2-BD59-A6C34878D82A}">
                    <a16:rowId xmlns:a16="http://schemas.microsoft.com/office/drawing/2014/main" val="2775797222"/>
                  </a:ext>
                </a:extLst>
              </a:tr>
              <a:tr h="328549">
                <a:tc>
                  <a:txBody>
                    <a:bodyPr/>
                    <a:lstStyle/>
                    <a:p>
                      <a:pPr>
                        <a:lnSpc>
                          <a:spcPct val="110000"/>
                        </a:lnSpc>
                        <a:spcBef>
                          <a:spcPts val="200"/>
                        </a:spcBef>
                        <a:spcAft>
                          <a:spcPts val="800"/>
                        </a:spcAft>
                      </a:pPr>
                      <a:r>
                        <a:rPr lang="en-GB" sz="1700">
                          <a:effectLst/>
                        </a:rPr>
                        <a:t>People without disabilities / Person without a disability</a:t>
                      </a:r>
                      <a:endParaRPr lang="en-GB" sz="1700">
                        <a:solidFill>
                          <a:srgbClr val="000000"/>
                        </a:solidFill>
                        <a:effectLst/>
                        <a:latin typeface="Arial" panose="020B0604020202020204" pitchFamily="34" charset="0"/>
                        <a:ea typeface="Arial" panose="020B0604020202020204" pitchFamily="34" charset="0"/>
                        <a:cs typeface="Arial" panose="020B0604020202020204" pitchFamily="34" charset="0"/>
                      </a:endParaRPr>
                    </a:p>
                  </a:txBody>
                  <a:tcPr marL="47732" marR="47732" marT="23716" marB="23716"/>
                </a:tc>
                <a:tc>
                  <a:txBody>
                    <a:bodyPr/>
                    <a:lstStyle/>
                    <a:p>
                      <a:pPr>
                        <a:lnSpc>
                          <a:spcPct val="110000"/>
                        </a:lnSpc>
                        <a:spcBef>
                          <a:spcPts val="200"/>
                        </a:spcBef>
                        <a:spcAft>
                          <a:spcPts val="800"/>
                        </a:spcAft>
                      </a:pPr>
                      <a:r>
                        <a:rPr lang="en-GB" sz="1700">
                          <a:effectLst/>
                        </a:rPr>
                        <a:t>Able-bodied / Normal</a:t>
                      </a:r>
                      <a:endParaRPr lang="en-GB" sz="1700">
                        <a:solidFill>
                          <a:srgbClr val="000000"/>
                        </a:solidFill>
                        <a:effectLst/>
                        <a:latin typeface="Arial" panose="020B0604020202020204" pitchFamily="34" charset="0"/>
                        <a:ea typeface="Arial" panose="020B0604020202020204" pitchFamily="34" charset="0"/>
                        <a:cs typeface="Arial" panose="020B0604020202020204" pitchFamily="34" charset="0"/>
                      </a:endParaRPr>
                    </a:p>
                  </a:txBody>
                  <a:tcPr marL="47732" marR="47732" marT="23716" marB="23716"/>
                </a:tc>
                <a:extLst>
                  <a:ext uri="{0D108BD9-81ED-4DB2-BD59-A6C34878D82A}">
                    <a16:rowId xmlns:a16="http://schemas.microsoft.com/office/drawing/2014/main" val="3832995525"/>
                  </a:ext>
                </a:extLst>
              </a:tr>
              <a:tr h="632830">
                <a:tc>
                  <a:txBody>
                    <a:bodyPr/>
                    <a:lstStyle/>
                    <a:p>
                      <a:pPr>
                        <a:lnSpc>
                          <a:spcPct val="110000"/>
                        </a:lnSpc>
                        <a:spcBef>
                          <a:spcPts val="200"/>
                        </a:spcBef>
                        <a:spcAft>
                          <a:spcPts val="800"/>
                        </a:spcAft>
                      </a:pPr>
                      <a:r>
                        <a:rPr lang="en-GB" sz="1700">
                          <a:effectLst/>
                        </a:rPr>
                        <a:t>Blind / Partially sighted person / Person with low vision / Person with visual impairment / Person with albinism</a:t>
                      </a:r>
                      <a:endParaRPr lang="en-GB" sz="1700">
                        <a:solidFill>
                          <a:srgbClr val="000000"/>
                        </a:solidFill>
                        <a:effectLst/>
                        <a:latin typeface="Arial" panose="020B0604020202020204" pitchFamily="34" charset="0"/>
                        <a:ea typeface="Arial" panose="020B0604020202020204" pitchFamily="34" charset="0"/>
                        <a:cs typeface="Arial" panose="020B0604020202020204" pitchFamily="34" charset="0"/>
                      </a:endParaRPr>
                    </a:p>
                  </a:txBody>
                  <a:tcPr marL="47732" marR="47732" marT="23716" marB="23716"/>
                </a:tc>
                <a:tc>
                  <a:txBody>
                    <a:bodyPr/>
                    <a:lstStyle/>
                    <a:p>
                      <a:pPr>
                        <a:lnSpc>
                          <a:spcPct val="110000"/>
                        </a:lnSpc>
                      </a:pPr>
                      <a:endParaRPr lang="en-GB" sz="1700">
                        <a:effectLst/>
                        <a:latin typeface="Arial" panose="020B0604020202020204" pitchFamily="34" charset="0"/>
                        <a:cs typeface="Arial" panose="020B0604020202020204" pitchFamily="34" charset="0"/>
                      </a:endParaRPr>
                    </a:p>
                  </a:txBody>
                  <a:tcPr marL="47732" marR="47732" marT="23716" marB="23716"/>
                </a:tc>
                <a:extLst>
                  <a:ext uri="{0D108BD9-81ED-4DB2-BD59-A6C34878D82A}">
                    <a16:rowId xmlns:a16="http://schemas.microsoft.com/office/drawing/2014/main" val="3526953863"/>
                  </a:ext>
                </a:extLst>
              </a:tr>
              <a:tr h="632830">
                <a:tc>
                  <a:txBody>
                    <a:bodyPr/>
                    <a:lstStyle/>
                    <a:p>
                      <a:pPr>
                        <a:lnSpc>
                          <a:spcPct val="110000"/>
                        </a:lnSpc>
                        <a:spcBef>
                          <a:spcPts val="200"/>
                        </a:spcBef>
                        <a:spcAft>
                          <a:spcPts val="800"/>
                        </a:spcAft>
                      </a:pPr>
                      <a:r>
                        <a:rPr lang="en-GB" sz="1700">
                          <a:effectLst/>
                        </a:rPr>
                        <a:t>Person with a physical disability / Wheelchair user / Person with cerebral palsy</a:t>
                      </a:r>
                      <a:endParaRPr lang="en-GB" sz="1700">
                        <a:solidFill>
                          <a:srgbClr val="000000"/>
                        </a:solidFill>
                        <a:effectLst/>
                        <a:latin typeface="Arial" panose="020B0604020202020204" pitchFamily="34" charset="0"/>
                        <a:ea typeface="Arial" panose="020B0604020202020204" pitchFamily="34" charset="0"/>
                        <a:cs typeface="Arial" panose="020B0604020202020204" pitchFamily="34" charset="0"/>
                      </a:endParaRPr>
                    </a:p>
                  </a:txBody>
                  <a:tcPr marL="47732" marR="47732" marT="23716" marB="23716"/>
                </a:tc>
                <a:tc>
                  <a:txBody>
                    <a:bodyPr/>
                    <a:lstStyle/>
                    <a:p>
                      <a:pPr>
                        <a:lnSpc>
                          <a:spcPct val="110000"/>
                        </a:lnSpc>
                        <a:spcBef>
                          <a:spcPts val="200"/>
                        </a:spcBef>
                        <a:spcAft>
                          <a:spcPts val="800"/>
                        </a:spcAft>
                      </a:pPr>
                      <a:r>
                        <a:rPr lang="en-GB" sz="1700">
                          <a:effectLst/>
                        </a:rPr>
                        <a:t>Confined to a wheelchair / Wheelchair-bound / Spastic</a:t>
                      </a:r>
                      <a:endParaRPr lang="en-GB" sz="1700">
                        <a:solidFill>
                          <a:srgbClr val="000000"/>
                        </a:solidFill>
                        <a:effectLst/>
                        <a:latin typeface="Arial" panose="020B0604020202020204" pitchFamily="34" charset="0"/>
                        <a:ea typeface="Arial" panose="020B0604020202020204" pitchFamily="34" charset="0"/>
                        <a:cs typeface="Arial" panose="020B0604020202020204" pitchFamily="34" charset="0"/>
                      </a:endParaRPr>
                    </a:p>
                  </a:txBody>
                  <a:tcPr marL="47732" marR="47732" marT="23716" marB="23716"/>
                </a:tc>
                <a:extLst>
                  <a:ext uri="{0D108BD9-81ED-4DB2-BD59-A6C34878D82A}">
                    <a16:rowId xmlns:a16="http://schemas.microsoft.com/office/drawing/2014/main" val="278734256"/>
                  </a:ext>
                </a:extLst>
              </a:tr>
              <a:tr h="632830">
                <a:tc>
                  <a:txBody>
                    <a:bodyPr/>
                    <a:lstStyle/>
                    <a:p>
                      <a:pPr>
                        <a:lnSpc>
                          <a:spcPct val="110000"/>
                        </a:lnSpc>
                        <a:spcBef>
                          <a:spcPts val="200"/>
                        </a:spcBef>
                        <a:spcAft>
                          <a:spcPts val="800"/>
                        </a:spcAft>
                      </a:pPr>
                      <a:r>
                        <a:rPr lang="en-GB" sz="1700">
                          <a:effectLst/>
                        </a:rPr>
                        <a:t>Deaf person / Person with a hearing loss / Person who is hard of hearing</a:t>
                      </a:r>
                      <a:endParaRPr lang="en-GB" sz="1700">
                        <a:solidFill>
                          <a:srgbClr val="000000"/>
                        </a:solidFill>
                        <a:effectLst/>
                        <a:latin typeface="Arial" panose="020B0604020202020204" pitchFamily="34" charset="0"/>
                        <a:ea typeface="Arial" panose="020B0604020202020204" pitchFamily="34" charset="0"/>
                        <a:cs typeface="Arial" panose="020B0604020202020204" pitchFamily="34" charset="0"/>
                      </a:endParaRPr>
                    </a:p>
                  </a:txBody>
                  <a:tcPr marL="47732" marR="47732" marT="23716" marB="23716"/>
                </a:tc>
                <a:tc>
                  <a:txBody>
                    <a:bodyPr/>
                    <a:lstStyle/>
                    <a:p>
                      <a:pPr>
                        <a:lnSpc>
                          <a:spcPct val="110000"/>
                        </a:lnSpc>
                        <a:spcBef>
                          <a:spcPts val="200"/>
                        </a:spcBef>
                        <a:spcAft>
                          <a:spcPts val="800"/>
                        </a:spcAft>
                      </a:pPr>
                      <a:r>
                        <a:rPr lang="en-GB" sz="1700">
                          <a:effectLst/>
                        </a:rPr>
                        <a:t>Deaf and dumb / Deaf-mute</a:t>
                      </a:r>
                      <a:endParaRPr lang="en-GB" sz="1700">
                        <a:solidFill>
                          <a:srgbClr val="000000"/>
                        </a:solidFill>
                        <a:effectLst/>
                        <a:latin typeface="Arial" panose="020B0604020202020204" pitchFamily="34" charset="0"/>
                        <a:ea typeface="Arial" panose="020B0604020202020204" pitchFamily="34" charset="0"/>
                        <a:cs typeface="Arial" panose="020B0604020202020204" pitchFamily="34" charset="0"/>
                      </a:endParaRPr>
                    </a:p>
                  </a:txBody>
                  <a:tcPr marL="47732" marR="47732" marT="23716" marB="23716"/>
                </a:tc>
                <a:extLst>
                  <a:ext uri="{0D108BD9-81ED-4DB2-BD59-A6C34878D82A}">
                    <a16:rowId xmlns:a16="http://schemas.microsoft.com/office/drawing/2014/main" val="1936908081"/>
                  </a:ext>
                </a:extLst>
              </a:tr>
              <a:tr h="632830">
                <a:tc>
                  <a:txBody>
                    <a:bodyPr/>
                    <a:lstStyle/>
                    <a:p>
                      <a:pPr>
                        <a:lnSpc>
                          <a:spcPct val="110000"/>
                        </a:lnSpc>
                        <a:spcBef>
                          <a:spcPts val="200"/>
                        </a:spcBef>
                        <a:spcAft>
                          <a:spcPts val="800"/>
                        </a:spcAft>
                      </a:pPr>
                      <a:r>
                        <a:rPr lang="en-GB" sz="1700">
                          <a:effectLst/>
                        </a:rPr>
                        <a:t>Person with restricted growth / short stature / dwarfism / Little person</a:t>
                      </a:r>
                      <a:endParaRPr lang="en-GB" sz="1700">
                        <a:solidFill>
                          <a:srgbClr val="000000"/>
                        </a:solidFill>
                        <a:effectLst/>
                        <a:latin typeface="Arial" panose="020B0604020202020204" pitchFamily="34" charset="0"/>
                        <a:ea typeface="Arial" panose="020B0604020202020204" pitchFamily="34" charset="0"/>
                        <a:cs typeface="Arial" panose="020B0604020202020204" pitchFamily="34" charset="0"/>
                      </a:endParaRPr>
                    </a:p>
                  </a:txBody>
                  <a:tcPr marL="47732" marR="47732" marT="23716" marB="23716"/>
                </a:tc>
                <a:tc>
                  <a:txBody>
                    <a:bodyPr/>
                    <a:lstStyle/>
                    <a:p>
                      <a:pPr>
                        <a:lnSpc>
                          <a:spcPct val="110000"/>
                        </a:lnSpc>
                        <a:spcBef>
                          <a:spcPts val="200"/>
                        </a:spcBef>
                        <a:spcAft>
                          <a:spcPts val="800"/>
                        </a:spcAft>
                      </a:pPr>
                      <a:r>
                        <a:rPr lang="en-GB" sz="1700">
                          <a:effectLst/>
                        </a:rPr>
                        <a:t>Midget</a:t>
                      </a:r>
                      <a:endParaRPr lang="en-GB" sz="1700">
                        <a:solidFill>
                          <a:srgbClr val="000000"/>
                        </a:solidFill>
                        <a:effectLst/>
                        <a:latin typeface="Arial" panose="020B0604020202020204" pitchFamily="34" charset="0"/>
                        <a:ea typeface="Arial" panose="020B0604020202020204" pitchFamily="34" charset="0"/>
                        <a:cs typeface="Arial" panose="020B0604020202020204" pitchFamily="34" charset="0"/>
                      </a:endParaRPr>
                    </a:p>
                  </a:txBody>
                  <a:tcPr marL="47732" marR="47732" marT="23716" marB="23716"/>
                </a:tc>
                <a:extLst>
                  <a:ext uri="{0D108BD9-81ED-4DB2-BD59-A6C34878D82A}">
                    <a16:rowId xmlns:a16="http://schemas.microsoft.com/office/drawing/2014/main" val="1144210381"/>
                  </a:ext>
                </a:extLst>
              </a:tr>
              <a:tr h="1545680">
                <a:tc>
                  <a:txBody>
                    <a:bodyPr/>
                    <a:lstStyle/>
                    <a:p>
                      <a:pPr>
                        <a:lnSpc>
                          <a:spcPct val="110000"/>
                        </a:lnSpc>
                        <a:spcBef>
                          <a:spcPts val="200"/>
                        </a:spcBef>
                        <a:spcAft>
                          <a:spcPts val="800"/>
                        </a:spcAft>
                      </a:pPr>
                      <a:r>
                        <a:rPr lang="en-GB" sz="1700">
                          <a:effectLst/>
                        </a:rPr>
                        <a:t>Person with cognitive / intellectual / learning / developmental disability / Autistic person / Person with autism / on the autism spectrum / Dyslexic person / Person with dyslexia / Person with Down syndrome / Person with dementia / etc. / Neurodiversity</a:t>
                      </a:r>
                      <a:endParaRPr lang="en-GB" sz="1700">
                        <a:solidFill>
                          <a:srgbClr val="000000"/>
                        </a:solidFill>
                        <a:effectLst/>
                        <a:latin typeface="Arial" panose="020B0604020202020204" pitchFamily="34" charset="0"/>
                        <a:ea typeface="Arial" panose="020B0604020202020204" pitchFamily="34" charset="0"/>
                        <a:cs typeface="Arial" panose="020B0604020202020204" pitchFamily="34" charset="0"/>
                      </a:endParaRPr>
                    </a:p>
                  </a:txBody>
                  <a:tcPr marL="47732" marR="47732" marT="23716" marB="23716"/>
                </a:tc>
                <a:tc>
                  <a:txBody>
                    <a:bodyPr/>
                    <a:lstStyle/>
                    <a:p>
                      <a:pPr>
                        <a:lnSpc>
                          <a:spcPct val="110000"/>
                        </a:lnSpc>
                        <a:spcBef>
                          <a:spcPts val="200"/>
                        </a:spcBef>
                        <a:spcAft>
                          <a:spcPts val="800"/>
                        </a:spcAft>
                      </a:pPr>
                      <a:r>
                        <a:rPr lang="en-GB" sz="1700">
                          <a:effectLst/>
                        </a:rPr>
                        <a:t>Mentally handicapped / Mentally defective / Retarded / Subnormal / Mongoloid</a:t>
                      </a:r>
                      <a:endParaRPr lang="en-GB" sz="1700">
                        <a:solidFill>
                          <a:srgbClr val="000000"/>
                        </a:solidFill>
                        <a:effectLst/>
                        <a:latin typeface="Arial" panose="020B0604020202020204" pitchFamily="34" charset="0"/>
                        <a:ea typeface="Arial" panose="020B0604020202020204" pitchFamily="34" charset="0"/>
                        <a:cs typeface="Arial" panose="020B0604020202020204" pitchFamily="34" charset="0"/>
                      </a:endParaRPr>
                    </a:p>
                  </a:txBody>
                  <a:tcPr marL="47732" marR="47732" marT="23716" marB="23716"/>
                </a:tc>
                <a:extLst>
                  <a:ext uri="{0D108BD9-81ED-4DB2-BD59-A6C34878D82A}">
                    <a16:rowId xmlns:a16="http://schemas.microsoft.com/office/drawing/2014/main" val="401174307"/>
                  </a:ext>
                </a:extLst>
              </a:tr>
              <a:tr h="632830">
                <a:tc>
                  <a:txBody>
                    <a:bodyPr/>
                    <a:lstStyle/>
                    <a:p>
                      <a:pPr>
                        <a:lnSpc>
                          <a:spcPct val="110000"/>
                        </a:lnSpc>
                        <a:spcBef>
                          <a:spcPts val="200"/>
                        </a:spcBef>
                        <a:spcAft>
                          <a:spcPts val="800"/>
                        </a:spcAft>
                      </a:pPr>
                      <a:r>
                        <a:rPr lang="en-GB" sz="1700">
                          <a:effectLst/>
                        </a:rPr>
                        <a:t>Person with mental health conditions / psychosocial disability / depression / bipolar / anxiety / etc.</a:t>
                      </a:r>
                      <a:endParaRPr lang="en-GB" sz="1700">
                        <a:solidFill>
                          <a:srgbClr val="000000"/>
                        </a:solidFill>
                        <a:effectLst/>
                        <a:latin typeface="Arial" panose="020B0604020202020204" pitchFamily="34" charset="0"/>
                        <a:ea typeface="Arial" panose="020B0604020202020204" pitchFamily="34" charset="0"/>
                        <a:cs typeface="Arial" panose="020B0604020202020204" pitchFamily="34" charset="0"/>
                      </a:endParaRPr>
                    </a:p>
                  </a:txBody>
                  <a:tcPr marL="47732" marR="47732" marT="23716" marB="23716"/>
                </a:tc>
                <a:tc>
                  <a:txBody>
                    <a:bodyPr/>
                    <a:lstStyle/>
                    <a:p>
                      <a:pPr>
                        <a:lnSpc>
                          <a:spcPct val="110000"/>
                        </a:lnSpc>
                        <a:spcBef>
                          <a:spcPts val="200"/>
                        </a:spcBef>
                        <a:spcAft>
                          <a:spcPts val="800"/>
                        </a:spcAft>
                      </a:pPr>
                      <a:r>
                        <a:rPr lang="en-GB" sz="1700">
                          <a:effectLst/>
                        </a:rPr>
                        <a:t>Insane / Mad / Crazy / Stupid / Mental / Imbecile</a:t>
                      </a:r>
                      <a:endParaRPr lang="en-GB" sz="1700">
                        <a:solidFill>
                          <a:srgbClr val="000000"/>
                        </a:solidFill>
                        <a:effectLst/>
                        <a:latin typeface="Arial" panose="020B0604020202020204" pitchFamily="34" charset="0"/>
                        <a:ea typeface="Arial" panose="020B0604020202020204" pitchFamily="34" charset="0"/>
                        <a:cs typeface="Arial" panose="020B0604020202020204" pitchFamily="34" charset="0"/>
                      </a:endParaRPr>
                    </a:p>
                  </a:txBody>
                  <a:tcPr marL="47732" marR="47732" marT="23716" marB="23716"/>
                </a:tc>
                <a:extLst>
                  <a:ext uri="{0D108BD9-81ED-4DB2-BD59-A6C34878D82A}">
                    <a16:rowId xmlns:a16="http://schemas.microsoft.com/office/drawing/2014/main" val="1051977689"/>
                  </a:ext>
                </a:extLst>
              </a:tr>
              <a:tr h="632830">
                <a:tc>
                  <a:txBody>
                    <a:bodyPr/>
                    <a:lstStyle/>
                    <a:p>
                      <a:pPr>
                        <a:lnSpc>
                          <a:spcPct val="110000"/>
                        </a:lnSpc>
                        <a:spcBef>
                          <a:spcPts val="200"/>
                        </a:spcBef>
                        <a:spcAft>
                          <a:spcPts val="800"/>
                        </a:spcAft>
                      </a:pPr>
                      <a:r>
                        <a:rPr lang="en-GB" sz="1700">
                          <a:effectLst/>
                        </a:rPr>
                        <a:t>Person with a chronic illness / person with energy limiting condition</a:t>
                      </a:r>
                      <a:endParaRPr lang="en-GB" sz="1700">
                        <a:solidFill>
                          <a:srgbClr val="000000"/>
                        </a:solidFill>
                        <a:effectLst/>
                        <a:latin typeface="Arial" panose="020B0604020202020204" pitchFamily="34" charset="0"/>
                        <a:ea typeface="Arial" panose="020B0604020202020204" pitchFamily="34" charset="0"/>
                        <a:cs typeface="Arial" panose="020B0604020202020204" pitchFamily="34" charset="0"/>
                      </a:endParaRPr>
                    </a:p>
                  </a:txBody>
                  <a:tcPr marL="47732" marR="47732" marT="23716" marB="23716"/>
                </a:tc>
                <a:tc>
                  <a:txBody>
                    <a:bodyPr/>
                    <a:lstStyle/>
                    <a:p>
                      <a:pPr>
                        <a:lnSpc>
                          <a:spcPct val="110000"/>
                        </a:lnSpc>
                      </a:pPr>
                      <a:endParaRPr lang="en-GB" sz="1700">
                        <a:effectLst/>
                        <a:latin typeface="Arial" panose="020B0604020202020204" pitchFamily="34" charset="0"/>
                        <a:cs typeface="Arial" panose="020B0604020202020204" pitchFamily="34" charset="0"/>
                      </a:endParaRPr>
                    </a:p>
                  </a:txBody>
                  <a:tcPr marL="47732" marR="47732" marT="23716" marB="23716"/>
                </a:tc>
                <a:extLst>
                  <a:ext uri="{0D108BD9-81ED-4DB2-BD59-A6C34878D82A}">
                    <a16:rowId xmlns:a16="http://schemas.microsoft.com/office/drawing/2014/main" val="3111634566"/>
                  </a:ext>
                </a:extLst>
              </a:tr>
            </a:tbl>
          </a:graphicData>
        </a:graphic>
      </p:graphicFrame>
    </p:spTree>
    <p:extLst>
      <p:ext uri="{BB962C8B-B14F-4D97-AF65-F5344CB8AC3E}">
        <p14:creationId xmlns:p14="http://schemas.microsoft.com/office/powerpoint/2010/main" val="239673037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p:txBody>
          <a:bodyPr/>
          <a:lstStyle/>
          <a:p>
            <a:pPr algn="l"/>
            <a:r>
              <a:rPr lang="en-GB" sz="3600" b="1"/>
              <a:t>2.7 Game of life</a:t>
            </a:r>
          </a:p>
        </p:txBody>
      </p:sp>
      <p:pic>
        <p:nvPicPr>
          <p:cNvPr id="4" name="Picture 3">
            <a:extLst>
              <a:ext uri="{FF2B5EF4-FFF2-40B4-BE49-F238E27FC236}">
                <a16:creationId xmlns:a16="http://schemas.microsoft.com/office/drawing/2014/main" id="{A215CB1D-0763-D3EB-2215-26D14E7C83FD}"/>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E4BB7837-32B8-E6BB-585F-8349A9A3482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pic>
        <p:nvPicPr>
          <p:cNvPr id="9" name="Picture 8">
            <a:extLst>
              <a:ext uri="{FF2B5EF4-FFF2-40B4-BE49-F238E27FC236}">
                <a16:creationId xmlns:a16="http://schemas.microsoft.com/office/drawing/2014/main" id="{E2FC77E9-6600-3FE3-5403-F72A8F6BDAC7}"/>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7709" y="1923989"/>
            <a:ext cx="2321400" cy="3292408"/>
          </a:xfrm>
          <a:prstGeom prst="rect">
            <a:avLst/>
          </a:prstGeom>
        </p:spPr>
      </p:pic>
      <p:pic>
        <p:nvPicPr>
          <p:cNvPr id="11" name="Picture 10">
            <a:extLst>
              <a:ext uri="{FF2B5EF4-FFF2-40B4-BE49-F238E27FC236}">
                <a16:creationId xmlns:a16="http://schemas.microsoft.com/office/drawing/2014/main" id="{A3FFC2D8-041A-9022-7F10-AF70FCA5CA99}"/>
              </a:ext>
              <a:ext uri="{C183D7F6-B498-43B3-948B-1728B52AA6E4}">
                <adec:decorative xmlns:adec="http://schemas.microsoft.com/office/drawing/2017/decorative" val="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504334" y="1920757"/>
            <a:ext cx="2321400" cy="3292408"/>
          </a:xfrm>
          <a:prstGeom prst="rect">
            <a:avLst/>
          </a:prstGeom>
        </p:spPr>
      </p:pic>
      <p:pic>
        <p:nvPicPr>
          <p:cNvPr id="13" name="Picture 12">
            <a:extLst>
              <a:ext uri="{FF2B5EF4-FFF2-40B4-BE49-F238E27FC236}">
                <a16:creationId xmlns:a16="http://schemas.microsoft.com/office/drawing/2014/main" id="{A7F30899-FD03-0DA3-9B4C-47240A0B9A43}"/>
              </a:ext>
              <a:ext uri="{C183D7F6-B498-43B3-948B-1728B52AA6E4}">
                <adec:decorative xmlns:adec="http://schemas.microsoft.com/office/drawing/2017/decorative" val="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907909" y="1920757"/>
            <a:ext cx="2321400" cy="3292408"/>
          </a:xfrm>
          <a:prstGeom prst="rect">
            <a:avLst/>
          </a:prstGeom>
        </p:spPr>
      </p:pic>
      <p:pic>
        <p:nvPicPr>
          <p:cNvPr id="15" name="Picture 14">
            <a:extLst>
              <a:ext uri="{FF2B5EF4-FFF2-40B4-BE49-F238E27FC236}">
                <a16:creationId xmlns:a16="http://schemas.microsoft.com/office/drawing/2014/main" id="{103C222D-A3AB-B11E-1024-D75BC03CD0CF}"/>
              </a:ext>
              <a:ext uri="{C183D7F6-B498-43B3-948B-1728B52AA6E4}">
                <adec:decorative xmlns:adec="http://schemas.microsoft.com/office/drawing/2017/decorative" val="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326593" y="1920757"/>
            <a:ext cx="2321400" cy="3292408"/>
          </a:xfrm>
          <a:prstGeom prst="rect">
            <a:avLst/>
          </a:prstGeom>
        </p:spPr>
      </p:pic>
      <p:pic>
        <p:nvPicPr>
          <p:cNvPr id="17" name="Picture 16">
            <a:extLst>
              <a:ext uri="{FF2B5EF4-FFF2-40B4-BE49-F238E27FC236}">
                <a16:creationId xmlns:a16="http://schemas.microsoft.com/office/drawing/2014/main" id="{C879F03D-53A1-7013-95B0-A07505A08692}"/>
              </a:ext>
              <a:ext uri="{C183D7F6-B498-43B3-948B-1728B52AA6E4}">
                <adec:decorative xmlns:adec="http://schemas.microsoft.com/office/drawing/2017/decorative" val="1"/>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772891" y="1920757"/>
            <a:ext cx="2321400" cy="3292408"/>
          </a:xfrm>
          <a:prstGeom prst="rect">
            <a:avLst/>
          </a:prstGeom>
        </p:spPr>
      </p:pic>
      <p:pic>
        <p:nvPicPr>
          <p:cNvPr id="3" name="Picture 2">
            <a:extLst>
              <a:ext uri="{FF2B5EF4-FFF2-40B4-BE49-F238E27FC236}">
                <a16:creationId xmlns:a16="http://schemas.microsoft.com/office/drawing/2014/main" id="{FCDF0E0A-FF66-1426-C1BD-12F9668A089E}"/>
              </a:ext>
              <a:ext uri="{C183D7F6-B498-43B3-948B-1728B52AA6E4}">
                <adec:decorative xmlns:adec="http://schemas.microsoft.com/office/drawing/2017/decorative" val="1"/>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899785" y="5685693"/>
            <a:ext cx="712412" cy="709246"/>
          </a:xfrm>
          <a:prstGeom prst="rect">
            <a:avLst/>
          </a:prstGeom>
        </p:spPr>
      </p:pic>
    </p:spTree>
    <p:extLst>
      <p:ext uri="{BB962C8B-B14F-4D97-AF65-F5344CB8AC3E}">
        <p14:creationId xmlns:p14="http://schemas.microsoft.com/office/powerpoint/2010/main" val="311262888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A0EB92-9B97-DC5E-B65B-411505665634}"/>
              </a:ext>
            </a:extLst>
          </p:cNvPr>
          <p:cNvSpPr>
            <a:spLocks noGrp="1"/>
          </p:cNvSpPr>
          <p:nvPr>
            <p:ph type="ctrTitle"/>
          </p:nvPr>
        </p:nvSpPr>
        <p:spPr>
          <a:xfrm>
            <a:off x="2817152" y="1345844"/>
            <a:ext cx="7474612" cy="846625"/>
          </a:xfrm>
        </p:spPr>
        <p:txBody>
          <a:bodyPr/>
          <a:lstStyle/>
          <a:p>
            <a:pPr algn="l"/>
            <a:r>
              <a:rPr lang="en-GB" sz="5400"/>
              <a:t>3. Health equity for people with disabilities</a:t>
            </a:r>
          </a:p>
        </p:txBody>
      </p:sp>
      <p:pic>
        <p:nvPicPr>
          <p:cNvPr id="3" name="Picture 2">
            <a:extLst>
              <a:ext uri="{FF2B5EF4-FFF2-40B4-BE49-F238E27FC236}">
                <a16:creationId xmlns:a16="http://schemas.microsoft.com/office/drawing/2014/main" id="{771FFCCE-F2F3-48DE-9251-E932E14E906B}"/>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4" name="Picture 3">
            <a:extLst>
              <a:ext uri="{FF2B5EF4-FFF2-40B4-BE49-F238E27FC236}">
                <a16:creationId xmlns:a16="http://schemas.microsoft.com/office/drawing/2014/main" id="{823D72D2-7798-EE45-915C-469366D135B7}"/>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7303" y="5800757"/>
            <a:ext cx="1905000" cy="581025"/>
          </a:xfrm>
          <a:prstGeom prst="rect">
            <a:avLst/>
          </a:prstGeom>
        </p:spPr>
      </p:pic>
      <p:pic>
        <p:nvPicPr>
          <p:cNvPr id="5" name="Picture 4">
            <a:extLst>
              <a:ext uri="{FF2B5EF4-FFF2-40B4-BE49-F238E27FC236}">
                <a16:creationId xmlns:a16="http://schemas.microsoft.com/office/drawing/2014/main" id="{7AA1607C-9B1C-2C6D-6DF5-710E2C1D7521}"/>
              </a:ext>
              <a:ext uri="{C183D7F6-B498-43B3-948B-1728B52AA6E4}">
                <adec:decorative xmlns:adec="http://schemas.microsoft.com/office/drawing/2017/decorative" val="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899785" y="5685693"/>
            <a:ext cx="712412" cy="709246"/>
          </a:xfrm>
          <a:prstGeom prst="rect">
            <a:avLst/>
          </a:prstGeom>
        </p:spPr>
      </p:pic>
    </p:spTree>
    <p:extLst>
      <p:ext uri="{BB962C8B-B14F-4D97-AF65-F5344CB8AC3E}">
        <p14:creationId xmlns:p14="http://schemas.microsoft.com/office/powerpoint/2010/main" val="131947630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p:txBody>
          <a:bodyPr/>
          <a:lstStyle/>
          <a:p>
            <a:pPr algn="l"/>
            <a:r>
              <a:rPr lang="en-GB" sz="3600" b="1"/>
              <a:t>3.1 Health requirements of people with disabilities</a:t>
            </a:r>
          </a:p>
        </p:txBody>
      </p:sp>
      <p:sp>
        <p:nvSpPr>
          <p:cNvPr id="3" name="Content Placeholder 2">
            <a:extLst>
              <a:ext uri="{FF2B5EF4-FFF2-40B4-BE49-F238E27FC236}">
                <a16:creationId xmlns:a16="http://schemas.microsoft.com/office/drawing/2014/main" id="{8441F76E-47AF-F3D2-1C97-AB66A49B3CB7}"/>
              </a:ext>
            </a:extLst>
          </p:cNvPr>
          <p:cNvSpPr>
            <a:spLocks noGrp="1"/>
          </p:cNvSpPr>
          <p:nvPr>
            <p:ph idx="1"/>
          </p:nvPr>
        </p:nvSpPr>
        <p:spPr>
          <a:xfrm>
            <a:off x="6729573" y="2928135"/>
            <a:ext cx="4852827" cy="2646400"/>
          </a:xfrm>
        </p:spPr>
        <p:txBody>
          <a:bodyPr/>
          <a:lstStyle/>
          <a:p>
            <a:pPr marL="0" indent="0">
              <a:buNone/>
            </a:pPr>
            <a:r>
              <a:rPr lang="en-GB"/>
              <a:t>Group work: what are the health requirements of people with disabilities?</a:t>
            </a:r>
          </a:p>
        </p:txBody>
      </p:sp>
      <p:pic>
        <p:nvPicPr>
          <p:cNvPr id="4" name="Picture 3">
            <a:extLst>
              <a:ext uri="{FF2B5EF4-FFF2-40B4-BE49-F238E27FC236}">
                <a16:creationId xmlns:a16="http://schemas.microsoft.com/office/drawing/2014/main" id="{A215CB1D-0763-D3EB-2215-26D14E7C83FD}"/>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E4BB7837-32B8-E6BB-585F-8349A9A3482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pic>
        <p:nvPicPr>
          <p:cNvPr id="7" name="Picture 6" descr="A blind woman sitting in a chair outside her house in rural Ghana, holding a white cane.">
            <a:extLst>
              <a:ext uri="{FF2B5EF4-FFF2-40B4-BE49-F238E27FC236}">
                <a16:creationId xmlns:a16="http://schemas.microsoft.com/office/drawing/2014/main" id="{98C59A8F-0AF7-0D67-F975-F88EEB3173D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6402" y="1792281"/>
            <a:ext cx="5670545" cy="3782254"/>
          </a:xfrm>
          <a:prstGeom prst="rect">
            <a:avLst/>
          </a:prstGeom>
        </p:spPr>
      </p:pic>
      <p:pic>
        <p:nvPicPr>
          <p:cNvPr id="6" name="Picture 5">
            <a:extLst>
              <a:ext uri="{FF2B5EF4-FFF2-40B4-BE49-F238E27FC236}">
                <a16:creationId xmlns:a16="http://schemas.microsoft.com/office/drawing/2014/main" id="{08FD061D-572E-1AEE-BB6A-ECF99393685F}"/>
              </a:ext>
              <a:ext uri="{C183D7F6-B498-43B3-948B-1728B52AA6E4}">
                <adec:decorative xmlns:adec="http://schemas.microsoft.com/office/drawing/2017/decorative" val="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899785" y="5685693"/>
            <a:ext cx="712412" cy="709246"/>
          </a:xfrm>
          <a:prstGeom prst="rect">
            <a:avLst/>
          </a:prstGeom>
        </p:spPr>
      </p:pic>
    </p:spTree>
    <p:extLst>
      <p:ext uri="{BB962C8B-B14F-4D97-AF65-F5344CB8AC3E}">
        <p14:creationId xmlns:p14="http://schemas.microsoft.com/office/powerpoint/2010/main" val="212126576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p:txBody>
          <a:bodyPr/>
          <a:lstStyle/>
          <a:p>
            <a:pPr algn="l"/>
            <a:r>
              <a:rPr lang="en-GB" sz="3600" b="1"/>
              <a:t>Understanding health requirements of people with disabilities</a:t>
            </a:r>
          </a:p>
        </p:txBody>
      </p:sp>
      <p:sp>
        <p:nvSpPr>
          <p:cNvPr id="3" name="Content Placeholder 2">
            <a:extLst>
              <a:ext uri="{FF2B5EF4-FFF2-40B4-BE49-F238E27FC236}">
                <a16:creationId xmlns:a16="http://schemas.microsoft.com/office/drawing/2014/main" id="{8441F76E-47AF-F3D2-1C97-AB66A49B3CB7}"/>
              </a:ext>
            </a:extLst>
          </p:cNvPr>
          <p:cNvSpPr>
            <a:spLocks noGrp="1"/>
          </p:cNvSpPr>
          <p:nvPr>
            <p:ph idx="1"/>
          </p:nvPr>
        </p:nvSpPr>
        <p:spPr>
          <a:xfrm>
            <a:off x="374572" y="1773716"/>
            <a:ext cx="11718111" cy="2495799"/>
          </a:xfrm>
        </p:spPr>
        <p:txBody>
          <a:bodyPr>
            <a:noAutofit/>
          </a:bodyPr>
          <a:lstStyle/>
          <a:p>
            <a:pPr marL="0" indent="0">
              <a:lnSpc>
                <a:spcPct val="110000"/>
              </a:lnSpc>
              <a:spcBef>
                <a:spcPts val="0"/>
              </a:spcBef>
              <a:spcAft>
                <a:spcPts val="600"/>
              </a:spcAft>
              <a:buNone/>
            </a:pPr>
            <a:r>
              <a:rPr lang="en-GB" sz="2200"/>
              <a:t>People with disabilities:</a:t>
            </a:r>
          </a:p>
          <a:p>
            <a:pPr>
              <a:lnSpc>
                <a:spcPct val="110000"/>
              </a:lnSpc>
              <a:spcBef>
                <a:spcPts val="0"/>
              </a:spcBef>
              <a:spcAft>
                <a:spcPts val="600"/>
              </a:spcAft>
            </a:pPr>
            <a:r>
              <a:rPr lang="en-GB" sz="2200"/>
              <a:t>require access to general healthcare</a:t>
            </a:r>
          </a:p>
          <a:p>
            <a:pPr>
              <a:lnSpc>
                <a:spcPct val="110000"/>
              </a:lnSpc>
              <a:spcBef>
                <a:spcPts val="0"/>
              </a:spcBef>
              <a:spcAft>
                <a:spcPts val="600"/>
              </a:spcAft>
            </a:pPr>
            <a:r>
              <a:rPr lang="en-GB" sz="2200"/>
              <a:t>may require access to specialist health services and rehabilitation</a:t>
            </a:r>
          </a:p>
          <a:p>
            <a:pPr>
              <a:lnSpc>
                <a:spcPct val="110000"/>
              </a:lnSpc>
              <a:spcBef>
                <a:spcPts val="0"/>
              </a:spcBef>
              <a:spcAft>
                <a:spcPts val="600"/>
              </a:spcAft>
            </a:pPr>
            <a:r>
              <a:rPr lang="en-GB" sz="2200"/>
              <a:t>more likely to have specific health requirements, linked to secondary conditions or co-morbidities</a:t>
            </a:r>
          </a:p>
          <a:p>
            <a:pPr>
              <a:lnSpc>
                <a:spcPct val="110000"/>
              </a:lnSpc>
              <a:spcBef>
                <a:spcPts val="0"/>
              </a:spcBef>
              <a:spcAft>
                <a:spcPts val="600"/>
              </a:spcAft>
            </a:pPr>
            <a:r>
              <a:rPr lang="en-GB" sz="2200"/>
              <a:t>higher risk of physical and mental ill health linked to negative social determinants of health</a:t>
            </a:r>
          </a:p>
        </p:txBody>
      </p:sp>
      <p:pic>
        <p:nvPicPr>
          <p:cNvPr id="4" name="Picture 3">
            <a:extLst>
              <a:ext uri="{FF2B5EF4-FFF2-40B4-BE49-F238E27FC236}">
                <a16:creationId xmlns:a16="http://schemas.microsoft.com/office/drawing/2014/main" id="{A215CB1D-0763-D3EB-2215-26D14E7C83FD}"/>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E4BB7837-32B8-E6BB-585F-8349A9A3482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sp>
        <p:nvSpPr>
          <p:cNvPr id="7" name="TextBox 6">
            <a:extLst>
              <a:ext uri="{FF2B5EF4-FFF2-40B4-BE49-F238E27FC236}">
                <a16:creationId xmlns:a16="http://schemas.microsoft.com/office/drawing/2014/main" id="{EDB47E5A-7D57-8488-DB0A-9E3D9262AEB1}"/>
              </a:ext>
            </a:extLst>
          </p:cNvPr>
          <p:cNvSpPr txBox="1"/>
          <p:nvPr/>
        </p:nvSpPr>
        <p:spPr>
          <a:xfrm>
            <a:off x="2437740" y="4648628"/>
            <a:ext cx="8690608" cy="808235"/>
          </a:xfrm>
          <a:prstGeom prst="rect">
            <a:avLst/>
          </a:prstGeom>
          <a:noFill/>
        </p:spPr>
        <p:txBody>
          <a:bodyPr wrap="square">
            <a:spAutoFit/>
          </a:bodyPr>
          <a:lstStyle/>
          <a:p>
            <a:pPr>
              <a:lnSpc>
                <a:spcPct val="110000"/>
              </a:lnSpc>
              <a:spcBef>
                <a:spcPct val="20000"/>
              </a:spcBef>
              <a:spcAft>
                <a:spcPts val="800"/>
              </a:spcAft>
            </a:pPr>
            <a:r>
              <a:rPr lang="en-GB" sz="2200" b="1">
                <a:solidFill>
                  <a:srgbClr val="0C572B"/>
                </a:solidFill>
                <a:latin typeface="Arial"/>
                <a:cs typeface="Arial"/>
              </a:rPr>
              <a:t>Higher requirement of both general and specialist health and rehabilitation services compared to the rest of the population</a:t>
            </a:r>
          </a:p>
        </p:txBody>
      </p:sp>
      <p:grpSp>
        <p:nvGrpSpPr>
          <p:cNvPr id="8" name="Group 7">
            <a:extLst>
              <a:ext uri="{FF2B5EF4-FFF2-40B4-BE49-F238E27FC236}">
                <a16:creationId xmlns:a16="http://schemas.microsoft.com/office/drawing/2014/main" id="{1560D944-78A5-C467-8ACA-AE89183A75E1}"/>
              </a:ext>
              <a:ext uri="{C183D7F6-B498-43B3-948B-1728B52AA6E4}">
                <adec:decorative xmlns:adec="http://schemas.microsoft.com/office/drawing/2017/decorative" val="1"/>
              </a:ext>
            </a:extLst>
          </p:cNvPr>
          <p:cNvGrpSpPr>
            <a:grpSpLocks noChangeAspect="1"/>
          </p:cNvGrpSpPr>
          <p:nvPr/>
        </p:nvGrpSpPr>
        <p:grpSpPr>
          <a:xfrm>
            <a:off x="1063652" y="4479562"/>
            <a:ext cx="1143000" cy="1143000"/>
            <a:chOff x="5524500" y="2857500"/>
            <a:chExt cx="1143000" cy="1143000"/>
          </a:xfrm>
          <a:solidFill>
            <a:srgbClr val="0C572B"/>
          </a:solidFill>
        </p:grpSpPr>
        <p:sp>
          <p:nvSpPr>
            <p:cNvPr id="9" name="Freeform: Shape 8">
              <a:extLst>
                <a:ext uri="{FF2B5EF4-FFF2-40B4-BE49-F238E27FC236}">
                  <a16:creationId xmlns:a16="http://schemas.microsoft.com/office/drawing/2014/main" id="{D036AB08-B6A9-7B04-5531-2B6BFA9D5F0A}"/>
                </a:ext>
              </a:extLst>
            </p:cNvPr>
            <p:cNvSpPr/>
            <p:nvPr/>
          </p:nvSpPr>
          <p:spPr>
            <a:xfrm>
              <a:off x="5524500" y="2857500"/>
              <a:ext cx="1143000" cy="1143000"/>
            </a:xfrm>
            <a:custGeom>
              <a:avLst/>
              <a:gdLst>
                <a:gd name="connsiteX0" fmla="*/ 1143000 w 1143000"/>
                <a:gd name="connsiteY0" fmla="*/ 571500 h 1143000"/>
                <a:gd name="connsiteX1" fmla="*/ 571500 w 1143000"/>
                <a:gd name="connsiteY1" fmla="*/ 1143000 h 1143000"/>
                <a:gd name="connsiteX2" fmla="*/ 0 w 1143000"/>
                <a:gd name="connsiteY2" fmla="*/ 571500 h 1143000"/>
                <a:gd name="connsiteX3" fmla="*/ 571500 w 1143000"/>
                <a:gd name="connsiteY3" fmla="*/ 0 h 1143000"/>
                <a:gd name="connsiteX4" fmla="*/ 1143000 w 1143000"/>
                <a:gd name="connsiteY4" fmla="*/ 571500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43000">
                  <a:moveTo>
                    <a:pt x="1143000" y="571500"/>
                  </a:moveTo>
                  <a:cubicBezTo>
                    <a:pt x="1143000" y="887131"/>
                    <a:pt x="887131" y="1143000"/>
                    <a:pt x="571500" y="1143000"/>
                  </a:cubicBezTo>
                  <a:cubicBezTo>
                    <a:pt x="255869" y="1143000"/>
                    <a:pt x="0" y="887131"/>
                    <a:pt x="0" y="571500"/>
                  </a:cubicBezTo>
                  <a:cubicBezTo>
                    <a:pt x="0" y="255869"/>
                    <a:pt x="255869" y="0"/>
                    <a:pt x="571500" y="0"/>
                  </a:cubicBezTo>
                  <a:cubicBezTo>
                    <a:pt x="887131" y="0"/>
                    <a:pt x="1143000" y="255869"/>
                    <a:pt x="1143000" y="571500"/>
                  </a:cubicBezTo>
                  <a:close/>
                </a:path>
              </a:pathLst>
            </a:custGeom>
            <a:grpFill/>
            <a:ln w="57150" cap="flat">
              <a:solidFill>
                <a:srgbClr val="F6D97B"/>
              </a:solid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3425C5F6-6F36-328B-2404-799416F815E5}"/>
                </a:ext>
              </a:extLst>
            </p:cNvPr>
            <p:cNvSpPr/>
            <p:nvPr/>
          </p:nvSpPr>
          <p:spPr>
            <a:xfrm>
              <a:off x="5876520" y="3081218"/>
              <a:ext cx="492466" cy="695539"/>
            </a:xfrm>
            <a:custGeom>
              <a:avLst/>
              <a:gdLst>
                <a:gd name="connsiteX0" fmla="*/ 144804 w 492466"/>
                <a:gd name="connsiteY0" fmla="*/ 695539 h 695539"/>
                <a:gd name="connsiteX1" fmla="*/ 144804 w 492466"/>
                <a:gd name="connsiteY1" fmla="*/ 695539 h 695539"/>
                <a:gd name="connsiteX2" fmla="*/ 138041 w 492466"/>
                <a:gd name="connsiteY2" fmla="*/ 692777 h 695539"/>
                <a:gd name="connsiteX3" fmla="*/ 2786 w 492466"/>
                <a:gd name="connsiteY3" fmla="*/ 557332 h 695539"/>
                <a:gd name="connsiteX4" fmla="*/ 2786 w 492466"/>
                <a:gd name="connsiteY4" fmla="*/ 543901 h 695539"/>
                <a:gd name="connsiteX5" fmla="*/ 199001 w 492466"/>
                <a:gd name="connsiteY5" fmla="*/ 347782 h 695539"/>
                <a:gd name="connsiteX6" fmla="*/ 2786 w 492466"/>
                <a:gd name="connsiteY6" fmla="*/ 151471 h 695539"/>
                <a:gd name="connsiteX7" fmla="*/ 24 w 492466"/>
                <a:gd name="connsiteY7" fmla="*/ 144709 h 695539"/>
                <a:gd name="connsiteX8" fmla="*/ 2786 w 492466"/>
                <a:gd name="connsiteY8" fmla="*/ 137946 h 695539"/>
                <a:gd name="connsiteX9" fmla="*/ 138041 w 492466"/>
                <a:gd name="connsiteY9" fmla="*/ 2786 h 695539"/>
                <a:gd name="connsiteX10" fmla="*/ 151471 w 492466"/>
                <a:gd name="connsiteY10" fmla="*/ 2786 h 695539"/>
                <a:gd name="connsiteX11" fmla="*/ 489704 w 492466"/>
                <a:gd name="connsiteY11" fmla="*/ 341019 h 695539"/>
                <a:gd name="connsiteX12" fmla="*/ 492466 w 492466"/>
                <a:gd name="connsiteY12" fmla="*/ 347782 h 695539"/>
                <a:gd name="connsiteX13" fmla="*/ 489704 w 492466"/>
                <a:gd name="connsiteY13" fmla="*/ 354544 h 695539"/>
                <a:gd name="connsiteX14" fmla="*/ 151567 w 492466"/>
                <a:gd name="connsiteY14" fmla="*/ 692682 h 695539"/>
                <a:gd name="connsiteX15" fmla="*/ 144804 w 492466"/>
                <a:gd name="connsiteY15" fmla="*/ 695539 h 695539"/>
                <a:gd name="connsiteX16" fmla="*/ 22979 w 492466"/>
                <a:gd name="connsiteY16" fmla="*/ 550664 h 695539"/>
                <a:gd name="connsiteX17" fmla="*/ 144804 w 492466"/>
                <a:gd name="connsiteY17" fmla="*/ 672584 h 695539"/>
                <a:gd name="connsiteX18" fmla="*/ 469511 w 492466"/>
                <a:gd name="connsiteY18" fmla="*/ 347782 h 695539"/>
                <a:gd name="connsiteX19" fmla="*/ 144804 w 492466"/>
                <a:gd name="connsiteY19" fmla="*/ 23074 h 695539"/>
                <a:gd name="connsiteX20" fmla="*/ 22979 w 492466"/>
                <a:gd name="connsiteY20" fmla="*/ 144804 h 695539"/>
                <a:gd name="connsiteX21" fmla="*/ 219194 w 492466"/>
                <a:gd name="connsiteY21" fmla="*/ 341114 h 695539"/>
                <a:gd name="connsiteX22" fmla="*/ 219194 w 492466"/>
                <a:gd name="connsiteY22" fmla="*/ 354544 h 695539"/>
                <a:gd name="connsiteX23" fmla="*/ 22979 w 492466"/>
                <a:gd name="connsiteY23" fmla="*/ 550664 h 695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92466" h="695539">
                  <a:moveTo>
                    <a:pt x="144804" y="695539"/>
                  </a:moveTo>
                  <a:lnTo>
                    <a:pt x="144804" y="695539"/>
                  </a:lnTo>
                  <a:cubicBezTo>
                    <a:pt x="142232" y="695539"/>
                    <a:pt x="139851" y="694492"/>
                    <a:pt x="138041" y="692777"/>
                  </a:cubicBezTo>
                  <a:lnTo>
                    <a:pt x="2786" y="557332"/>
                  </a:lnTo>
                  <a:cubicBezTo>
                    <a:pt x="-929" y="553617"/>
                    <a:pt x="-929" y="547616"/>
                    <a:pt x="2786" y="543901"/>
                  </a:cubicBezTo>
                  <a:lnTo>
                    <a:pt x="199001" y="347782"/>
                  </a:lnTo>
                  <a:lnTo>
                    <a:pt x="2786" y="151471"/>
                  </a:lnTo>
                  <a:cubicBezTo>
                    <a:pt x="976" y="149662"/>
                    <a:pt x="24" y="147280"/>
                    <a:pt x="24" y="144709"/>
                  </a:cubicBezTo>
                  <a:cubicBezTo>
                    <a:pt x="24" y="142137"/>
                    <a:pt x="1072" y="139756"/>
                    <a:pt x="2786" y="137946"/>
                  </a:cubicBezTo>
                  <a:lnTo>
                    <a:pt x="138041" y="2786"/>
                  </a:lnTo>
                  <a:cubicBezTo>
                    <a:pt x="141756" y="-929"/>
                    <a:pt x="147757" y="-929"/>
                    <a:pt x="151471" y="2786"/>
                  </a:cubicBezTo>
                  <a:lnTo>
                    <a:pt x="489704" y="341019"/>
                  </a:lnTo>
                  <a:cubicBezTo>
                    <a:pt x="491514" y="342829"/>
                    <a:pt x="492466" y="345210"/>
                    <a:pt x="492466" y="347782"/>
                  </a:cubicBezTo>
                  <a:cubicBezTo>
                    <a:pt x="492466" y="350353"/>
                    <a:pt x="491419" y="352735"/>
                    <a:pt x="489704" y="354544"/>
                  </a:cubicBezTo>
                  <a:lnTo>
                    <a:pt x="151567" y="692682"/>
                  </a:lnTo>
                  <a:cubicBezTo>
                    <a:pt x="149757" y="694492"/>
                    <a:pt x="147280" y="695539"/>
                    <a:pt x="144804" y="695539"/>
                  </a:cubicBezTo>
                  <a:close/>
                  <a:moveTo>
                    <a:pt x="22979" y="550664"/>
                  </a:moveTo>
                  <a:lnTo>
                    <a:pt x="144804" y="672584"/>
                  </a:lnTo>
                  <a:lnTo>
                    <a:pt x="469511" y="347782"/>
                  </a:lnTo>
                  <a:lnTo>
                    <a:pt x="144804" y="23074"/>
                  </a:lnTo>
                  <a:lnTo>
                    <a:pt x="22979" y="144804"/>
                  </a:lnTo>
                  <a:lnTo>
                    <a:pt x="219194" y="341114"/>
                  </a:lnTo>
                  <a:cubicBezTo>
                    <a:pt x="222909" y="344829"/>
                    <a:pt x="222909" y="350830"/>
                    <a:pt x="219194" y="354544"/>
                  </a:cubicBezTo>
                  <a:lnTo>
                    <a:pt x="22979" y="550664"/>
                  </a:lnTo>
                  <a:close/>
                </a:path>
              </a:pathLst>
            </a:custGeom>
            <a:grpFill/>
            <a:ln w="57150" cap="flat">
              <a:solidFill>
                <a:srgbClr val="F6D97B"/>
              </a:solidFill>
              <a:prstDash val="solid"/>
              <a:miter/>
            </a:ln>
          </p:spPr>
          <p:txBody>
            <a:bodyPr rtlCol="0" anchor="ctr"/>
            <a:lstStyle/>
            <a:p>
              <a:endParaRPr lang="en-GB"/>
            </a:p>
          </p:txBody>
        </p:sp>
      </p:grpSp>
      <p:pic>
        <p:nvPicPr>
          <p:cNvPr id="6" name="Picture 5">
            <a:extLst>
              <a:ext uri="{FF2B5EF4-FFF2-40B4-BE49-F238E27FC236}">
                <a16:creationId xmlns:a16="http://schemas.microsoft.com/office/drawing/2014/main" id="{00F87114-2319-F7C0-ACDF-6C4747127D05}"/>
              </a:ext>
              <a:ext uri="{C183D7F6-B498-43B3-948B-1728B52AA6E4}">
                <adec:decorative xmlns:adec="http://schemas.microsoft.com/office/drawing/2017/decorative" val="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899785" y="5685693"/>
            <a:ext cx="712412" cy="709246"/>
          </a:xfrm>
          <a:prstGeom prst="rect">
            <a:avLst/>
          </a:prstGeom>
        </p:spPr>
      </p:pic>
    </p:spTree>
    <p:extLst>
      <p:ext uri="{BB962C8B-B14F-4D97-AF65-F5344CB8AC3E}">
        <p14:creationId xmlns:p14="http://schemas.microsoft.com/office/powerpoint/2010/main" val="143232511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a:xfrm>
            <a:off x="3172857" y="361152"/>
            <a:ext cx="8931007" cy="773585"/>
          </a:xfrm>
        </p:spPr>
        <p:txBody>
          <a:bodyPr/>
          <a:lstStyle/>
          <a:p>
            <a:pPr algn="l"/>
            <a:r>
              <a:rPr lang="en-GB" sz="3600" b="1"/>
              <a:t>3.2 The right to the highest attainable standard of health</a:t>
            </a:r>
          </a:p>
        </p:txBody>
      </p:sp>
      <p:pic>
        <p:nvPicPr>
          <p:cNvPr id="4" name="Picture 3">
            <a:extLst>
              <a:ext uri="{FF2B5EF4-FFF2-40B4-BE49-F238E27FC236}">
                <a16:creationId xmlns:a16="http://schemas.microsoft.com/office/drawing/2014/main" id="{A215CB1D-0763-D3EB-2215-26D14E7C83FD}"/>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E4BB7837-32B8-E6BB-585F-8349A9A3482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sp>
        <p:nvSpPr>
          <p:cNvPr id="6" name="Oval 5">
            <a:extLst>
              <a:ext uri="{FF2B5EF4-FFF2-40B4-BE49-F238E27FC236}">
                <a16:creationId xmlns:a16="http://schemas.microsoft.com/office/drawing/2014/main" id="{26335D01-C95A-352E-9972-29A87EF15B46}"/>
              </a:ext>
            </a:extLst>
          </p:cNvPr>
          <p:cNvSpPr/>
          <p:nvPr/>
        </p:nvSpPr>
        <p:spPr>
          <a:xfrm>
            <a:off x="4797387" y="1680543"/>
            <a:ext cx="2597226" cy="2597226"/>
          </a:xfrm>
          <a:prstGeom prst="ellipse">
            <a:avLst/>
          </a:prstGeom>
          <a:solidFill>
            <a:srgbClr val="0C572B"/>
          </a:solidFill>
          <a:ln w="57150">
            <a:solidFill>
              <a:srgbClr val="F6D97B"/>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700" b="1">
                <a:solidFill>
                  <a:schemeClr val="bg1"/>
                </a:solidFill>
                <a:latin typeface="Arial" panose="020B0604020202020204" pitchFamily="34" charset="0"/>
                <a:cs typeface="Arial" panose="020B0604020202020204" pitchFamily="34" charset="0"/>
              </a:rPr>
              <a:t>UN Convention on the Rights of Persons with Disabilities (UNCRPD)</a:t>
            </a:r>
          </a:p>
        </p:txBody>
      </p:sp>
      <p:sp>
        <p:nvSpPr>
          <p:cNvPr id="7" name="Oval 6">
            <a:extLst>
              <a:ext uri="{FF2B5EF4-FFF2-40B4-BE49-F238E27FC236}">
                <a16:creationId xmlns:a16="http://schemas.microsoft.com/office/drawing/2014/main" id="{73BAF4B7-6387-7E52-4372-EA6CBC263FB3}"/>
              </a:ext>
            </a:extLst>
          </p:cNvPr>
          <p:cNvSpPr/>
          <p:nvPr/>
        </p:nvSpPr>
        <p:spPr>
          <a:xfrm>
            <a:off x="2458489" y="3103228"/>
            <a:ext cx="2597226" cy="2597226"/>
          </a:xfrm>
          <a:prstGeom prst="ellipse">
            <a:avLst/>
          </a:prstGeom>
          <a:solidFill>
            <a:srgbClr val="0C572B"/>
          </a:solidFill>
          <a:ln w="57150">
            <a:solidFill>
              <a:srgbClr val="F6D97B"/>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700" b="1">
                <a:solidFill>
                  <a:schemeClr val="bg1"/>
                </a:solidFill>
                <a:latin typeface="Arial" panose="020B0604020202020204" pitchFamily="34" charset="0"/>
                <a:cs typeface="Arial" panose="020B0604020202020204" pitchFamily="34" charset="0"/>
              </a:rPr>
              <a:t>UN Convention on the Elimination of all Forms of Discrimination Against Women (CEDAW)</a:t>
            </a:r>
          </a:p>
        </p:txBody>
      </p:sp>
      <p:sp>
        <p:nvSpPr>
          <p:cNvPr id="8" name="Oval 7">
            <a:extLst>
              <a:ext uri="{FF2B5EF4-FFF2-40B4-BE49-F238E27FC236}">
                <a16:creationId xmlns:a16="http://schemas.microsoft.com/office/drawing/2014/main" id="{487C60E7-0CD2-BBBE-D868-3D5072DE4D66}"/>
              </a:ext>
            </a:extLst>
          </p:cNvPr>
          <p:cNvSpPr/>
          <p:nvPr/>
        </p:nvSpPr>
        <p:spPr>
          <a:xfrm>
            <a:off x="136685" y="1621713"/>
            <a:ext cx="2597226" cy="2597226"/>
          </a:xfrm>
          <a:prstGeom prst="ellipse">
            <a:avLst/>
          </a:prstGeom>
          <a:solidFill>
            <a:srgbClr val="0C572B"/>
          </a:solidFill>
          <a:ln w="57150">
            <a:solidFill>
              <a:srgbClr val="F6D97B"/>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700" b="1">
                <a:solidFill>
                  <a:schemeClr val="bg1"/>
                </a:solidFill>
                <a:latin typeface="Arial" panose="020B0604020202020204" pitchFamily="34" charset="0"/>
                <a:cs typeface="Arial" panose="020B0604020202020204" pitchFamily="34" charset="0"/>
              </a:rPr>
              <a:t>Universal Declaration of Human Rights (UDHR)</a:t>
            </a:r>
          </a:p>
        </p:txBody>
      </p:sp>
      <p:sp>
        <p:nvSpPr>
          <p:cNvPr id="9" name="Oval 8">
            <a:extLst>
              <a:ext uri="{FF2B5EF4-FFF2-40B4-BE49-F238E27FC236}">
                <a16:creationId xmlns:a16="http://schemas.microsoft.com/office/drawing/2014/main" id="{A48B59E9-57FA-517C-4080-518AD2D0FC2E}"/>
              </a:ext>
            </a:extLst>
          </p:cNvPr>
          <p:cNvSpPr/>
          <p:nvPr/>
        </p:nvSpPr>
        <p:spPr>
          <a:xfrm>
            <a:off x="7141818" y="3103228"/>
            <a:ext cx="2597226" cy="2597226"/>
          </a:xfrm>
          <a:prstGeom prst="ellipse">
            <a:avLst/>
          </a:prstGeom>
          <a:solidFill>
            <a:srgbClr val="0C572B"/>
          </a:solidFill>
          <a:ln w="57150">
            <a:solidFill>
              <a:srgbClr val="F6D97B"/>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700" b="1">
                <a:solidFill>
                  <a:schemeClr val="bg1"/>
                </a:solidFill>
                <a:latin typeface="Arial" panose="020B0604020202020204" pitchFamily="34" charset="0"/>
                <a:cs typeface="Arial" panose="020B0604020202020204" pitchFamily="34" charset="0"/>
              </a:rPr>
              <a:t>Agenda 2030 and the Sustainable Development Goals</a:t>
            </a:r>
          </a:p>
        </p:txBody>
      </p:sp>
      <p:sp>
        <p:nvSpPr>
          <p:cNvPr id="10" name="Oval 9">
            <a:extLst>
              <a:ext uri="{FF2B5EF4-FFF2-40B4-BE49-F238E27FC236}">
                <a16:creationId xmlns:a16="http://schemas.microsoft.com/office/drawing/2014/main" id="{C1DC5037-9CAB-4D11-AC09-8989344B687A}"/>
              </a:ext>
            </a:extLst>
          </p:cNvPr>
          <p:cNvSpPr/>
          <p:nvPr/>
        </p:nvSpPr>
        <p:spPr>
          <a:xfrm>
            <a:off x="9490990" y="1664962"/>
            <a:ext cx="2597226" cy="2597226"/>
          </a:xfrm>
          <a:prstGeom prst="ellipse">
            <a:avLst/>
          </a:prstGeom>
          <a:solidFill>
            <a:srgbClr val="0C572B"/>
          </a:solidFill>
          <a:ln w="57150">
            <a:solidFill>
              <a:srgbClr val="F6D97B"/>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700" b="1">
                <a:solidFill>
                  <a:schemeClr val="bg1"/>
                </a:solidFill>
                <a:latin typeface="Arial" panose="020B0604020202020204" pitchFamily="34" charset="0"/>
                <a:cs typeface="Arial" panose="020B0604020202020204" pitchFamily="34" charset="0"/>
              </a:rPr>
              <a:t>Ghana Persons With Disability Act, 2006 (act 715)</a:t>
            </a:r>
          </a:p>
        </p:txBody>
      </p:sp>
      <p:pic>
        <p:nvPicPr>
          <p:cNvPr id="3" name="Picture 2">
            <a:extLst>
              <a:ext uri="{FF2B5EF4-FFF2-40B4-BE49-F238E27FC236}">
                <a16:creationId xmlns:a16="http://schemas.microsoft.com/office/drawing/2014/main" id="{1A94AB18-0635-6DE7-1786-1F857459EA5D}"/>
              </a:ext>
              <a:ext uri="{C183D7F6-B498-43B3-948B-1728B52AA6E4}">
                <adec:decorative xmlns:adec="http://schemas.microsoft.com/office/drawing/2017/decorative" val="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899785" y="5685693"/>
            <a:ext cx="712412" cy="709246"/>
          </a:xfrm>
          <a:prstGeom prst="rect">
            <a:avLst/>
          </a:prstGeom>
        </p:spPr>
      </p:pic>
    </p:spTree>
    <p:extLst>
      <p:ext uri="{BB962C8B-B14F-4D97-AF65-F5344CB8AC3E}">
        <p14:creationId xmlns:p14="http://schemas.microsoft.com/office/powerpoint/2010/main" val="269147245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p:txBody>
          <a:bodyPr/>
          <a:lstStyle/>
          <a:p>
            <a:pPr algn="l"/>
            <a:r>
              <a:rPr lang="en-GB" sz="3600" b="1"/>
              <a:t>Health outcomes of people with disabilities – 1</a:t>
            </a:r>
          </a:p>
        </p:txBody>
      </p:sp>
      <p:sp>
        <p:nvSpPr>
          <p:cNvPr id="3" name="Content Placeholder 2">
            <a:extLst>
              <a:ext uri="{FF2B5EF4-FFF2-40B4-BE49-F238E27FC236}">
                <a16:creationId xmlns:a16="http://schemas.microsoft.com/office/drawing/2014/main" id="{8441F76E-47AF-F3D2-1C97-AB66A49B3CB7}"/>
              </a:ext>
            </a:extLst>
          </p:cNvPr>
          <p:cNvSpPr>
            <a:spLocks noGrp="1"/>
          </p:cNvSpPr>
          <p:nvPr>
            <p:ph idx="1"/>
          </p:nvPr>
        </p:nvSpPr>
        <p:spPr>
          <a:xfrm>
            <a:off x="181740" y="5295413"/>
            <a:ext cx="10472037" cy="483678"/>
          </a:xfrm>
        </p:spPr>
        <p:txBody>
          <a:bodyPr>
            <a:normAutofit/>
          </a:bodyPr>
          <a:lstStyle/>
          <a:p>
            <a:pPr marL="0" indent="0">
              <a:spcBef>
                <a:spcPts val="0"/>
              </a:spcBef>
              <a:spcAft>
                <a:spcPts val="600"/>
              </a:spcAft>
              <a:buNone/>
            </a:pPr>
            <a:r>
              <a:rPr lang="en-GB" sz="2000"/>
              <a:t>Source: WHO Global Report on Health Equity for Persons with Disabilities (2022)</a:t>
            </a:r>
          </a:p>
        </p:txBody>
      </p:sp>
      <p:pic>
        <p:nvPicPr>
          <p:cNvPr id="4" name="Picture 3">
            <a:extLst>
              <a:ext uri="{FF2B5EF4-FFF2-40B4-BE49-F238E27FC236}">
                <a16:creationId xmlns:a16="http://schemas.microsoft.com/office/drawing/2014/main" id="{A215CB1D-0763-D3EB-2215-26D14E7C83FD}"/>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E4BB7837-32B8-E6BB-585F-8349A9A3482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sp>
        <p:nvSpPr>
          <p:cNvPr id="10" name="Rectangle: Rounded Corners 9">
            <a:extLst>
              <a:ext uri="{FF2B5EF4-FFF2-40B4-BE49-F238E27FC236}">
                <a16:creationId xmlns:a16="http://schemas.microsoft.com/office/drawing/2014/main" id="{E3E709F7-4863-4E8C-BA31-2F1EE2D515A9}"/>
              </a:ext>
            </a:extLst>
          </p:cNvPr>
          <p:cNvSpPr/>
          <p:nvPr/>
        </p:nvSpPr>
        <p:spPr>
          <a:xfrm>
            <a:off x="181741" y="1762429"/>
            <a:ext cx="11828517" cy="782246"/>
          </a:xfrm>
          <a:prstGeom prst="roundRect">
            <a:avLst/>
          </a:prstGeom>
          <a:solidFill>
            <a:srgbClr val="F6D97B"/>
          </a:solidFill>
          <a:ln w="28575">
            <a:solidFill>
              <a:srgbClr val="0C572B"/>
            </a:solid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GB" sz="2000">
                <a:solidFill>
                  <a:srgbClr val="0C572B"/>
                </a:solidFill>
                <a:latin typeface="Arial" panose="020B0604020202020204" pitchFamily="34" charset="0"/>
                <a:cs typeface="Arial" panose="020B0604020202020204" pitchFamily="34" charset="0"/>
              </a:rPr>
              <a:t>People with disabilities have </a:t>
            </a:r>
            <a:r>
              <a:rPr lang="en-GB" sz="2000" b="1">
                <a:solidFill>
                  <a:srgbClr val="0C572B"/>
                </a:solidFill>
                <a:latin typeface="Arial" panose="020B0604020202020204" pitchFamily="34" charset="0"/>
                <a:cs typeface="Arial" panose="020B0604020202020204" pitchFamily="34" charset="0"/>
              </a:rPr>
              <a:t>more than double the risk </a:t>
            </a:r>
            <a:r>
              <a:rPr lang="en-GB" sz="2000">
                <a:solidFill>
                  <a:srgbClr val="0C572B"/>
                </a:solidFill>
                <a:latin typeface="Arial" panose="020B0604020202020204" pitchFamily="34" charset="0"/>
                <a:cs typeface="Arial" panose="020B0604020202020204" pitchFamily="34" charset="0"/>
              </a:rPr>
              <a:t>of developing conditions such as diabetes, stroke or depression</a:t>
            </a:r>
          </a:p>
        </p:txBody>
      </p:sp>
      <p:sp>
        <p:nvSpPr>
          <p:cNvPr id="11" name="Rectangle: Rounded Corners 10">
            <a:extLst>
              <a:ext uri="{FF2B5EF4-FFF2-40B4-BE49-F238E27FC236}">
                <a16:creationId xmlns:a16="http://schemas.microsoft.com/office/drawing/2014/main" id="{167655D0-67BF-B261-3D61-F02A78678238}"/>
              </a:ext>
            </a:extLst>
          </p:cNvPr>
          <p:cNvSpPr/>
          <p:nvPr/>
        </p:nvSpPr>
        <p:spPr>
          <a:xfrm>
            <a:off x="181740" y="2635108"/>
            <a:ext cx="11828517" cy="782246"/>
          </a:xfrm>
          <a:prstGeom prst="roundRect">
            <a:avLst/>
          </a:prstGeom>
          <a:solidFill>
            <a:srgbClr val="F6D97B"/>
          </a:solidFill>
          <a:ln w="28575">
            <a:solidFill>
              <a:srgbClr val="0C572B"/>
            </a:solid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GB" sz="2000">
                <a:solidFill>
                  <a:srgbClr val="0C572B"/>
                </a:solidFill>
                <a:latin typeface="Arial" panose="020B0604020202020204" pitchFamily="34" charset="0"/>
                <a:cs typeface="Arial" panose="020B0604020202020204" pitchFamily="34" charset="0"/>
              </a:rPr>
              <a:t>Inaccessible health facilities are up to </a:t>
            </a:r>
            <a:r>
              <a:rPr lang="en-GB" sz="2000" b="1">
                <a:solidFill>
                  <a:srgbClr val="0C572B"/>
                </a:solidFill>
                <a:latin typeface="Arial" panose="020B0604020202020204" pitchFamily="34" charset="0"/>
                <a:cs typeface="Arial" panose="020B0604020202020204" pitchFamily="34" charset="0"/>
              </a:rPr>
              <a:t>6 times more hindering </a:t>
            </a:r>
            <a:r>
              <a:rPr lang="en-GB" sz="2000">
                <a:solidFill>
                  <a:srgbClr val="0C572B"/>
                </a:solidFill>
                <a:latin typeface="Arial" panose="020B0604020202020204" pitchFamily="34" charset="0"/>
                <a:cs typeface="Arial" panose="020B0604020202020204" pitchFamily="34" charset="0"/>
              </a:rPr>
              <a:t>for people with disabilities compared to people without disabilities</a:t>
            </a:r>
          </a:p>
        </p:txBody>
      </p:sp>
      <p:sp>
        <p:nvSpPr>
          <p:cNvPr id="12" name="Rectangle: Rounded Corners 11">
            <a:extLst>
              <a:ext uri="{FF2B5EF4-FFF2-40B4-BE49-F238E27FC236}">
                <a16:creationId xmlns:a16="http://schemas.microsoft.com/office/drawing/2014/main" id="{3FC57507-C683-0220-F232-9FD361C1947B}"/>
              </a:ext>
            </a:extLst>
          </p:cNvPr>
          <p:cNvSpPr/>
          <p:nvPr/>
        </p:nvSpPr>
        <p:spPr>
          <a:xfrm>
            <a:off x="181740" y="3507787"/>
            <a:ext cx="11828517" cy="782246"/>
          </a:xfrm>
          <a:prstGeom prst="roundRect">
            <a:avLst/>
          </a:prstGeom>
          <a:solidFill>
            <a:srgbClr val="F6D97B"/>
          </a:solidFill>
          <a:ln w="28575">
            <a:solidFill>
              <a:srgbClr val="0C572B"/>
            </a:solid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GB" sz="2000">
                <a:solidFill>
                  <a:srgbClr val="0C572B"/>
                </a:solidFill>
                <a:latin typeface="Arial" panose="020B0604020202020204" pitchFamily="34" charset="0"/>
                <a:cs typeface="Arial" panose="020B0604020202020204" pitchFamily="34" charset="0"/>
              </a:rPr>
              <a:t>People with Down syndrome </a:t>
            </a:r>
            <a:r>
              <a:rPr lang="en-GB" sz="2000" b="1">
                <a:solidFill>
                  <a:srgbClr val="0C572B"/>
                </a:solidFill>
                <a:latin typeface="Arial" panose="020B0604020202020204" pitchFamily="34" charset="0"/>
                <a:cs typeface="Arial" panose="020B0604020202020204" pitchFamily="34" charset="0"/>
              </a:rPr>
              <a:t>die 20 years younger</a:t>
            </a:r>
            <a:r>
              <a:rPr lang="en-GB" sz="2000">
                <a:solidFill>
                  <a:srgbClr val="0C572B"/>
                </a:solidFill>
                <a:latin typeface="Arial" panose="020B0604020202020204" pitchFamily="34" charset="0"/>
                <a:cs typeface="Arial" panose="020B0604020202020204" pitchFamily="34" charset="0"/>
              </a:rPr>
              <a:t>, on average, than the general population</a:t>
            </a:r>
          </a:p>
        </p:txBody>
      </p:sp>
      <p:sp>
        <p:nvSpPr>
          <p:cNvPr id="13" name="Rectangle: Rounded Corners 12">
            <a:extLst>
              <a:ext uri="{FF2B5EF4-FFF2-40B4-BE49-F238E27FC236}">
                <a16:creationId xmlns:a16="http://schemas.microsoft.com/office/drawing/2014/main" id="{A44CC833-ACE8-3825-90BB-0A5C43EB0752}"/>
              </a:ext>
            </a:extLst>
          </p:cNvPr>
          <p:cNvSpPr/>
          <p:nvPr/>
        </p:nvSpPr>
        <p:spPr>
          <a:xfrm>
            <a:off x="181740" y="4380466"/>
            <a:ext cx="11828517" cy="782246"/>
          </a:xfrm>
          <a:prstGeom prst="roundRect">
            <a:avLst/>
          </a:prstGeom>
          <a:solidFill>
            <a:srgbClr val="F6D97B"/>
          </a:solidFill>
          <a:ln w="28575">
            <a:solidFill>
              <a:srgbClr val="0C572B"/>
            </a:solid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GB" sz="2000">
                <a:solidFill>
                  <a:srgbClr val="0C572B"/>
                </a:solidFill>
                <a:latin typeface="Arial" panose="020B0604020202020204" pitchFamily="34" charset="0"/>
                <a:cs typeface="Arial" panose="020B0604020202020204" pitchFamily="34" charset="0"/>
              </a:rPr>
              <a:t>Mortality rates for persons with a learning disability are </a:t>
            </a:r>
            <a:r>
              <a:rPr lang="en-GB" sz="2000" b="1">
                <a:solidFill>
                  <a:srgbClr val="0C572B"/>
                </a:solidFill>
                <a:latin typeface="Arial" panose="020B0604020202020204" pitchFamily="34" charset="0"/>
                <a:cs typeface="Arial" panose="020B0604020202020204" pitchFamily="34" charset="0"/>
              </a:rPr>
              <a:t>6 times higher </a:t>
            </a:r>
            <a:r>
              <a:rPr lang="en-GB" sz="2000">
                <a:solidFill>
                  <a:srgbClr val="0C572B"/>
                </a:solidFill>
                <a:latin typeface="Arial" panose="020B0604020202020204" pitchFamily="34" charset="0"/>
                <a:cs typeface="Arial" panose="020B0604020202020204" pitchFamily="34" charset="0"/>
              </a:rPr>
              <a:t>than the general population</a:t>
            </a:r>
          </a:p>
        </p:txBody>
      </p:sp>
      <p:pic>
        <p:nvPicPr>
          <p:cNvPr id="6" name="Picture 5">
            <a:extLst>
              <a:ext uri="{FF2B5EF4-FFF2-40B4-BE49-F238E27FC236}">
                <a16:creationId xmlns:a16="http://schemas.microsoft.com/office/drawing/2014/main" id="{69920B96-9A96-A1DD-6E9F-0F38ED99A44B}"/>
              </a:ext>
              <a:ext uri="{C183D7F6-B498-43B3-948B-1728B52AA6E4}">
                <adec:decorative xmlns:adec="http://schemas.microsoft.com/office/drawing/2017/decorative" val="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899785" y="5685693"/>
            <a:ext cx="712412" cy="709246"/>
          </a:xfrm>
          <a:prstGeom prst="rect">
            <a:avLst/>
          </a:prstGeom>
        </p:spPr>
      </p:pic>
    </p:spTree>
    <p:extLst>
      <p:ext uri="{BB962C8B-B14F-4D97-AF65-F5344CB8AC3E}">
        <p14:creationId xmlns:p14="http://schemas.microsoft.com/office/powerpoint/2010/main" val="343240165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p:txBody>
          <a:bodyPr/>
          <a:lstStyle/>
          <a:p>
            <a:pPr algn="l"/>
            <a:r>
              <a:rPr lang="en-GB" sz="3600" b="1"/>
              <a:t>Health outcomes of people with disabilities – 2</a:t>
            </a:r>
          </a:p>
        </p:txBody>
      </p:sp>
      <p:sp>
        <p:nvSpPr>
          <p:cNvPr id="3" name="Content Placeholder 2">
            <a:extLst>
              <a:ext uri="{FF2B5EF4-FFF2-40B4-BE49-F238E27FC236}">
                <a16:creationId xmlns:a16="http://schemas.microsoft.com/office/drawing/2014/main" id="{8441F76E-47AF-F3D2-1C97-AB66A49B3CB7}"/>
              </a:ext>
            </a:extLst>
          </p:cNvPr>
          <p:cNvSpPr>
            <a:spLocks noGrp="1"/>
          </p:cNvSpPr>
          <p:nvPr>
            <p:ph idx="1"/>
          </p:nvPr>
        </p:nvSpPr>
        <p:spPr>
          <a:xfrm>
            <a:off x="181740" y="5295413"/>
            <a:ext cx="10472037" cy="483678"/>
          </a:xfrm>
        </p:spPr>
        <p:txBody>
          <a:bodyPr>
            <a:normAutofit/>
          </a:bodyPr>
          <a:lstStyle/>
          <a:p>
            <a:pPr marL="0" indent="0">
              <a:spcBef>
                <a:spcPts val="0"/>
              </a:spcBef>
              <a:spcAft>
                <a:spcPts val="600"/>
              </a:spcAft>
              <a:buNone/>
            </a:pPr>
            <a:r>
              <a:rPr lang="en-GB" sz="2000"/>
              <a:t>Source: Missing Billion report (2022)</a:t>
            </a:r>
          </a:p>
        </p:txBody>
      </p:sp>
      <p:pic>
        <p:nvPicPr>
          <p:cNvPr id="4" name="Picture 3">
            <a:extLst>
              <a:ext uri="{FF2B5EF4-FFF2-40B4-BE49-F238E27FC236}">
                <a16:creationId xmlns:a16="http://schemas.microsoft.com/office/drawing/2014/main" id="{A215CB1D-0763-D3EB-2215-26D14E7C83FD}"/>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E4BB7837-32B8-E6BB-585F-8349A9A3482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sp>
        <p:nvSpPr>
          <p:cNvPr id="10" name="Rectangle: Rounded Corners 9">
            <a:extLst>
              <a:ext uri="{FF2B5EF4-FFF2-40B4-BE49-F238E27FC236}">
                <a16:creationId xmlns:a16="http://schemas.microsoft.com/office/drawing/2014/main" id="{E3E709F7-4863-4E8C-BA31-2F1EE2D515A9}"/>
              </a:ext>
            </a:extLst>
          </p:cNvPr>
          <p:cNvSpPr/>
          <p:nvPr/>
        </p:nvSpPr>
        <p:spPr>
          <a:xfrm>
            <a:off x="181741" y="1793251"/>
            <a:ext cx="11828517" cy="782246"/>
          </a:xfrm>
          <a:prstGeom prst="roundRect">
            <a:avLst/>
          </a:prstGeom>
          <a:solidFill>
            <a:srgbClr val="0C572B"/>
          </a:solidFill>
          <a:ln w="28575">
            <a:solidFill>
              <a:srgbClr val="F6D97B"/>
            </a:solid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GB" sz="2000">
                <a:solidFill>
                  <a:schemeClr val="bg1"/>
                </a:solidFill>
                <a:latin typeface="Arial" panose="020B0604020202020204" pitchFamily="34" charset="0"/>
                <a:cs typeface="Arial" panose="020B0604020202020204" pitchFamily="34" charset="0"/>
              </a:rPr>
              <a:t>People with disabilities were </a:t>
            </a:r>
            <a:r>
              <a:rPr lang="en-GB" sz="2000" b="1">
                <a:solidFill>
                  <a:schemeClr val="bg1"/>
                </a:solidFill>
                <a:latin typeface="Arial" panose="020B0604020202020204" pitchFamily="34" charset="0"/>
                <a:cs typeface="Arial" panose="020B0604020202020204" pitchFamily="34" charset="0"/>
              </a:rPr>
              <a:t>2.8 times more likely to die from COVID-19 </a:t>
            </a:r>
            <a:r>
              <a:rPr lang="en-GB" sz="2000">
                <a:solidFill>
                  <a:schemeClr val="bg1"/>
                </a:solidFill>
                <a:latin typeface="Arial" panose="020B0604020202020204" pitchFamily="34" charset="0"/>
                <a:cs typeface="Arial" panose="020B0604020202020204" pitchFamily="34" charset="0"/>
              </a:rPr>
              <a:t>than their peers without disabilities globally</a:t>
            </a:r>
          </a:p>
        </p:txBody>
      </p:sp>
      <p:sp>
        <p:nvSpPr>
          <p:cNvPr id="11" name="Rectangle: Rounded Corners 10">
            <a:extLst>
              <a:ext uri="{FF2B5EF4-FFF2-40B4-BE49-F238E27FC236}">
                <a16:creationId xmlns:a16="http://schemas.microsoft.com/office/drawing/2014/main" id="{167655D0-67BF-B261-3D61-F02A78678238}"/>
              </a:ext>
            </a:extLst>
          </p:cNvPr>
          <p:cNvSpPr/>
          <p:nvPr/>
        </p:nvSpPr>
        <p:spPr>
          <a:xfrm>
            <a:off x="181740" y="2665930"/>
            <a:ext cx="11828517" cy="782246"/>
          </a:xfrm>
          <a:prstGeom prst="roundRect">
            <a:avLst/>
          </a:prstGeom>
          <a:solidFill>
            <a:srgbClr val="0C572B"/>
          </a:solidFill>
          <a:ln w="28575">
            <a:solidFill>
              <a:srgbClr val="F6D97B"/>
            </a:solid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GB" sz="2000">
                <a:solidFill>
                  <a:schemeClr val="bg1"/>
                </a:solidFill>
                <a:latin typeface="Arial" panose="020B0604020202020204" pitchFamily="34" charset="0"/>
                <a:cs typeface="Arial" panose="020B0604020202020204" pitchFamily="34" charset="0"/>
              </a:rPr>
              <a:t>Adults with disabilities in Sub-Saharan Africa are </a:t>
            </a:r>
            <a:r>
              <a:rPr lang="en-GB" sz="2000" b="1">
                <a:solidFill>
                  <a:schemeClr val="bg1"/>
                </a:solidFill>
                <a:latin typeface="Arial" panose="020B0604020202020204" pitchFamily="34" charset="0"/>
                <a:cs typeface="Arial" panose="020B0604020202020204" pitchFamily="34" charset="0"/>
              </a:rPr>
              <a:t>less likely to have comprehensive knowledge about HIV prevention and transmission </a:t>
            </a:r>
            <a:r>
              <a:rPr lang="en-GB" sz="2000">
                <a:solidFill>
                  <a:schemeClr val="bg1"/>
                </a:solidFill>
                <a:latin typeface="Arial" panose="020B0604020202020204" pitchFamily="34" charset="0"/>
                <a:cs typeface="Arial" panose="020B0604020202020204" pitchFamily="34" charset="0"/>
              </a:rPr>
              <a:t>(23%) compared to people without disabilities (33%).</a:t>
            </a:r>
          </a:p>
        </p:txBody>
      </p:sp>
      <p:sp>
        <p:nvSpPr>
          <p:cNvPr id="12" name="Rectangle: Rounded Corners 11">
            <a:extLst>
              <a:ext uri="{FF2B5EF4-FFF2-40B4-BE49-F238E27FC236}">
                <a16:creationId xmlns:a16="http://schemas.microsoft.com/office/drawing/2014/main" id="{3FC57507-C683-0220-F232-9FD361C1947B}"/>
              </a:ext>
            </a:extLst>
          </p:cNvPr>
          <p:cNvSpPr/>
          <p:nvPr/>
        </p:nvSpPr>
        <p:spPr>
          <a:xfrm>
            <a:off x="181740" y="3538609"/>
            <a:ext cx="11828517" cy="782246"/>
          </a:xfrm>
          <a:prstGeom prst="roundRect">
            <a:avLst/>
          </a:prstGeom>
          <a:solidFill>
            <a:srgbClr val="0C572B"/>
          </a:solidFill>
          <a:ln w="28575">
            <a:solidFill>
              <a:srgbClr val="F6D97B"/>
            </a:solid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GB" sz="2000">
                <a:solidFill>
                  <a:schemeClr val="bg1"/>
                </a:solidFill>
                <a:latin typeface="Arial" panose="020B0604020202020204" pitchFamily="34" charset="0"/>
                <a:cs typeface="Arial" panose="020B0604020202020204" pitchFamily="34" charset="0"/>
              </a:rPr>
              <a:t>Women with disabilities have </a:t>
            </a:r>
            <a:r>
              <a:rPr lang="en-GB" sz="2000" b="1">
                <a:solidFill>
                  <a:schemeClr val="bg1"/>
                </a:solidFill>
                <a:latin typeface="Arial" panose="020B0604020202020204" pitchFamily="34" charset="0"/>
                <a:cs typeface="Arial" panose="020B0604020202020204" pitchFamily="34" charset="0"/>
              </a:rPr>
              <a:t>lower coverage of modern contraceptives </a:t>
            </a:r>
            <a:r>
              <a:rPr lang="en-GB" sz="2000">
                <a:solidFill>
                  <a:schemeClr val="bg1"/>
                </a:solidFill>
                <a:latin typeface="Arial" panose="020B0604020202020204" pitchFamily="34" charset="0"/>
                <a:cs typeface="Arial" panose="020B0604020202020204" pitchFamily="34" charset="0"/>
              </a:rPr>
              <a:t>(44%) compared to women without disabilities (48%).</a:t>
            </a:r>
          </a:p>
        </p:txBody>
      </p:sp>
      <p:sp>
        <p:nvSpPr>
          <p:cNvPr id="13" name="Rectangle: Rounded Corners 12">
            <a:extLst>
              <a:ext uri="{FF2B5EF4-FFF2-40B4-BE49-F238E27FC236}">
                <a16:creationId xmlns:a16="http://schemas.microsoft.com/office/drawing/2014/main" id="{A44CC833-ACE8-3825-90BB-0A5C43EB0752}"/>
              </a:ext>
            </a:extLst>
          </p:cNvPr>
          <p:cNvSpPr/>
          <p:nvPr/>
        </p:nvSpPr>
        <p:spPr>
          <a:xfrm>
            <a:off x="181740" y="4411288"/>
            <a:ext cx="11828517" cy="782246"/>
          </a:xfrm>
          <a:prstGeom prst="roundRect">
            <a:avLst/>
          </a:prstGeom>
          <a:solidFill>
            <a:srgbClr val="0C572B"/>
          </a:solidFill>
          <a:ln w="28575">
            <a:solidFill>
              <a:srgbClr val="F6D97B"/>
            </a:solid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GB" sz="2000">
                <a:solidFill>
                  <a:schemeClr val="bg1"/>
                </a:solidFill>
                <a:latin typeface="Arial" panose="020B0604020202020204" pitchFamily="34" charset="0"/>
                <a:cs typeface="Arial" panose="020B0604020202020204" pitchFamily="34" charset="0"/>
              </a:rPr>
              <a:t>Children with multiple disabilities in the poorest wealth quintile have </a:t>
            </a:r>
            <a:r>
              <a:rPr lang="en-GB" sz="2000" b="1">
                <a:solidFill>
                  <a:schemeClr val="bg1"/>
                </a:solidFill>
                <a:latin typeface="Arial" panose="020B0604020202020204" pitchFamily="34" charset="0"/>
                <a:cs typeface="Arial" panose="020B0604020202020204" pitchFamily="34" charset="0"/>
              </a:rPr>
              <a:t>lower basic vaccination coverage </a:t>
            </a:r>
            <a:r>
              <a:rPr lang="en-GB" sz="2000">
                <a:solidFill>
                  <a:schemeClr val="bg1"/>
                </a:solidFill>
                <a:latin typeface="Arial" panose="020B0604020202020204" pitchFamily="34" charset="0"/>
                <a:cs typeface="Arial" panose="020B0604020202020204" pitchFamily="34" charset="0"/>
              </a:rPr>
              <a:t>(34%) compared to average children without disabilities (58%).</a:t>
            </a:r>
          </a:p>
        </p:txBody>
      </p:sp>
      <p:pic>
        <p:nvPicPr>
          <p:cNvPr id="6" name="Picture 5">
            <a:extLst>
              <a:ext uri="{FF2B5EF4-FFF2-40B4-BE49-F238E27FC236}">
                <a16:creationId xmlns:a16="http://schemas.microsoft.com/office/drawing/2014/main" id="{A95FFF48-2FF3-3083-DE0C-73AD222E0302}"/>
              </a:ext>
              <a:ext uri="{C183D7F6-B498-43B3-948B-1728B52AA6E4}">
                <adec:decorative xmlns:adec="http://schemas.microsoft.com/office/drawing/2017/decorative" val="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899785" y="5685693"/>
            <a:ext cx="712412" cy="709246"/>
          </a:xfrm>
          <a:prstGeom prst="rect">
            <a:avLst/>
          </a:prstGeom>
        </p:spPr>
      </p:pic>
    </p:spTree>
    <p:extLst>
      <p:ext uri="{BB962C8B-B14F-4D97-AF65-F5344CB8AC3E}">
        <p14:creationId xmlns:p14="http://schemas.microsoft.com/office/powerpoint/2010/main" val="5310192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F10B52-3E44-9D76-60AE-3D13A8C5D9A1}"/>
              </a:ext>
            </a:extLst>
          </p:cNvPr>
          <p:cNvSpPr>
            <a:spLocks noGrp="1"/>
          </p:cNvSpPr>
          <p:nvPr>
            <p:ph type="title"/>
          </p:nvPr>
        </p:nvSpPr>
        <p:spPr/>
        <p:txBody>
          <a:bodyPr/>
          <a:lstStyle/>
          <a:p>
            <a:pPr algn="l"/>
            <a:r>
              <a:rPr lang="en-GB" sz="3600" b="1"/>
              <a:t>Goal</a:t>
            </a:r>
          </a:p>
        </p:txBody>
      </p:sp>
      <p:pic>
        <p:nvPicPr>
          <p:cNvPr id="4" name="Picture 3">
            <a:extLst>
              <a:ext uri="{FF2B5EF4-FFF2-40B4-BE49-F238E27FC236}">
                <a16:creationId xmlns:a16="http://schemas.microsoft.com/office/drawing/2014/main" id="{0E44A8CD-8E70-9C7E-04C3-D7A69584D8FD}"/>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9622418D-30F2-6A96-FD59-7E077EFEA3E2}"/>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7303" y="5800757"/>
            <a:ext cx="1905000" cy="581025"/>
          </a:xfrm>
          <a:prstGeom prst="rect">
            <a:avLst/>
          </a:prstGeom>
        </p:spPr>
      </p:pic>
      <p:sp>
        <p:nvSpPr>
          <p:cNvPr id="6" name="Rectangle: Rounded Corners 5">
            <a:extLst>
              <a:ext uri="{FF2B5EF4-FFF2-40B4-BE49-F238E27FC236}">
                <a16:creationId xmlns:a16="http://schemas.microsoft.com/office/drawing/2014/main" id="{26E57813-41F3-55E4-A402-F1A7B07BCD7A}"/>
              </a:ext>
            </a:extLst>
          </p:cNvPr>
          <p:cNvSpPr/>
          <p:nvPr/>
        </p:nvSpPr>
        <p:spPr>
          <a:xfrm>
            <a:off x="635575" y="2345596"/>
            <a:ext cx="10920850" cy="2160599"/>
          </a:xfrm>
          <a:prstGeom prst="roundRect">
            <a:avLst/>
          </a:prstGeom>
          <a:solidFill>
            <a:srgbClr val="F6D97B"/>
          </a:solidFill>
          <a:ln w="76200">
            <a:solidFill>
              <a:srgbClr val="0C572B"/>
            </a:solid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GB" sz="3600" b="1">
                <a:solidFill>
                  <a:srgbClr val="0C572B"/>
                </a:solidFill>
                <a:latin typeface="Arial" panose="020B0604020202020204" pitchFamily="34" charset="0"/>
                <a:cs typeface="Arial" panose="020B0604020202020204" pitchFamily="34" charset="0"/>
              </a:rPr>
              <a:t>Equip staff of Ghana HPD with knowledge and practical skills to incorporate disability inclusion into their work</a:t>
            </a:r>
          </a:p>
        </p:txBody>
      </p:sp>
      <p:pic>
        <p:nvPicPr>
          <p:cNvPr id="3" name="Picture 2">
            <a:extLst>
              <a:ext uri="{FF2B5EF4-FFF2-40B4-BE49-F238E27FC236}">
                <a16:creationId xmlns:a16="http://schemas.microsoft.com/office/drawing/2014/main" id="{5E495372-EF7B-D339-B210-EECEF2FD5D35}"/>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99785" y="5685693"/>
            <a:ext cx="712412" cy="709246"/>
          </a:xfrm>
          <a:prstGeom prst="rect">
            <a:avLst/>
          </a:prstGeom>
        </p:spPr>
      </p:pic>
    </p:spTree>
    <p:extLst>
      <p:ext uri="{BB962C8B-B14F-4D97-AF65-F5344CB8AC3E}">
        <p14:creationId xmlns:p14="http://schemas.microsoft.com/office/powerpoint/2010/main" val="67853626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p:txBody>
          <a:bodyPr/>
          <a:lstStyle/>
          <a:p>
            <a:pPr algn="l"/>
            <a:r>
              <a:rPr lang="en-GB" sz="3600" b="1"/>
              <a:t>The experience of people with disabilities</a:t>
            </a:r>
          </a:p>
        </p:txBody>
      </p:sp>
      <p:pic>
        <p:nvPicPr>
          <p:cNvPr id="6" name="Online Media 5" title="Persons with disabilities share their experiences of accessing health services">
            <a:hlinkClick r:id="" action="ppaction://media"/>
            <a:extLst>
              <a:ext uri="{FF2B5EF4-FFF2-40B4-BE49-F238E27FC236}">
                <a16:creationId xmlns:a16="http://schemas.microsoft.com/office/drawing/2014/main" id="{319BE934-FB9A-1D33-A301-1BBCEBF46AC5}"/>
              </a:ext>
            </a:extLst>
          </p:cNvPr>
          <p:cNvPicPr>
            <a:picLocks noGrp="1" noRot="1" noChangeAspect="1"/>
          </p:cNvPicPr>
          <p:nvPr>
            <p:ph idx="1"/>
            <a:videoFile r:link="rId1"/>
          </p:nvPr>
        </p:nvPicPr>
        <p:blipFill>
          <a:blip r:embed="rId4"/>
          <a:stretch>
            <a:fillRect/>
          </a:stretch>
        </p:blipFill>
        <p:spPr>
          <a:xfrm>
            <a:off x="3055341" y="1623317"/>
            <a:ext cx="6081317" cy="3435937"/>
          </a:xfrm>
          <a:prstGeom prst="rect">
            <a:avLst/>
          </a:prstGeom>
        </p:spPr>
      </p:pic>
      <p:pic>
        <p:nvPicPr>
          <p:cNvPr id="4" name="Picture 3">
            <a:extLst>
              <a:ext uri="{FF2B5EF4-FFF2-40B4-BE49-F238E27FC236}">
                <a16:creationId xmlns:a16="http://schemas.microsoft.com/office/drawing/2014/main" id="{A215CB1D-0763-D3EB-2215-26D14E7C83FD}"/>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E4BB7837-32B8-E6BB-585F-8349A9A34829}"/>
              </a:ext>
              <a:ext uri="{C183D7F6-B498-43B3-948B-1728B52AA6E4}">
                <adec:decorative xmlns:adec="http://schemas.microsoft.com/office/drawing/2017/decorative" val="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sp>
        <p:nvSpPr>
          <p:cNvPr id="8" name="TextBox 7">
            <a:extLst>
              <a:ext uri="{FF2B5EF4-FFF2-40B4-BE49-F238E27FC236}">
                <a16:creationId xmlns:a16="http://schemas.microsoft.com/office/drawing/2014/main" id="{9D7A057A-5B04-95E4-EC71-FDBCDA61E9B2}"/>
              </a:ext>
            </a:extLst>
          </p:cNvPr>
          <p:cNvSpPr txBox="1"/>
          <p:nvPr/>
        </p:nvSpPr>
        <p:spPr>
          <a:xfrm>
            <a:off x="3012778" y="5105213"/>
            <a:ext cx="6166442" cy="580480"/>
          </a:xfrm>
          <a:prstGeom prst="rect">
            <a:avLst/>
          </a:prstGeom>
          <a:noFill/>
        </p:spPr>
        <p:txBody>
          <a:bodyPr wrap="square">
            <a:spAutoFit/>
          </a:bodyPr>
          <a:lstStyle/>
          <a:p>
            <a:pPr>
              <a:lnSpc>
                <a:spcPct val="110000"/>
              </a:lnSpc>
              <a:spcBef>
                <a:spcPts val="200"/>
              </a:spcBef>
              <a:spcAft>
                <a:spcPts val="800"/>
              </a:spcAft>
            </a:pPr>
            <a:r>
              <a:rPr lang="en-GB" sz="1500">
                <a:solidFill>
                  <a:srgbClr val="000000"/>
                </a:solidFill>
                <a:effectLst/>
                <a:latin typeface="Arial" panose="020B0604020202020204" pitchFamily="34" charset="0"/>
                <a:ea typeface="Arial" panose="020B0604020202020204" pitchFamily="34" charset="0"/>
                <a:cs typeface="Times New Roman" panose="02020603050405020304" pitchFamily="18" charset="0"/>
              </a:rPr>
              <a:t>Credit: World Health Organization, Liliane Foundation, Humanity &amp; Inclusion, Sightsavers, The Leprosy Mission Nigeria</a:t>
            </a:r>
          </a:p>
        </p:txBody>
      </p:sp>
      <p:pic>
        <p:nvPicPr>
          <p:cNvPr id="3" name="Picture 2">
            <a:extLst>
              <a:ext uri="{FF2B5EF4-FFF2-40B4-BE49-F238E27FC236}">
                <a16:creationId xmlns:a16="http://schemas.microsoft.com/office/drawing/2014/main" id="{94BE7BE0-1F8F-0AD5-A6D5-AD2FBEABF062}"/>
              </a:ext>
              <a:ext uri="{C183D7F6-B498-43B3-948B-1728B52AA6E4}">
                <adec:decorative xmlns:adec="http://schemas.microsoft.com/office/drawing/2017/decorative" val="1"/>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899785" y="5685693"/>
            <a:ext cx="712412" cy="709246"/>
          </a:xfrm>
          <a:prstGeom prst="rect">
            <a:avLst/>
          </a:prstGeom>
        </p:spPr>
      </p:pic>
    </p:spTree>
    <p:extLst>
      <p:ext uri="{BB962C8B-B14F-4D97-AF65-F5344CB8AC3E}">
        <p14:creationId xmlns:p14="http://schemas.microsoft.com/office/powerpoint/2010/main" val="13135711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p:txBody>
          <a:bodyPr/>
          <a:lstStyle/>
          <a:p>
            <a:pPr algn="l"/>
            <a:r>
              <a:rPr lang="en-GB" sz="3600" b="1"/>
              <a:t>3.3 Understanding health inequities</a:t>
            </a:r>
          </a:p>
        </p:txBody>
      </p:sp>
      <p:pic>
        <p:nvPicPr>
          <p:cNvPr id="4" name="Picture 3">
            <a:extLst>
              <a:ext uri="{FF2B5EF4-FFF2-40B4-BE49-F238E27FC236}">
                <a16:creationId xmlns:a16="http://schemas.microsoft.com/office/drawing/2014/main" id="{A215CB1D-0763-D3EB-2215-26D14E7C83FD}"/>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E4BB7837-32B8-E6BB-585F-8349A9A3482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sp>
        <p:nvSpPr>
          <p:cNvPr id="6" name="Rectangle 5">
            <a:extLst>
              <a:ext uri="{FF2B5EF4-FFF2-40B4-BE49-F238E27FC236}">
                <a16:creationId xmlns:a16="http://schemas.microsoft.com/office/drawing/2014/main" id="{9AC1270D-7E92-56D3-6044-852877430B3E}"/>
              </a:ext>
            </a:extLst>
          </p:cNvPr>
          <p:cNvSpPr/>
          <p:nvPr/>
        </p:nvSpPr>
        <p:spPr>
          <a:xfrm>
            <a:off x="249148" y="2202090"/>
            <a:ext cx="2824965" cy="2824965"/>
          </a:xfrm>
          <a:prstGeom prst="rect">
            <a:avLst/>
          </a:prstGeom>
          <a:solidFill>
            <a:srgbClr val="F6D97B"/>
          </a:solidFill>
          <a:ln w="38100">
            <a:solidFill>
              <a:srgbClr val="0C572B"/>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3200" b="1">
                <a:solidFill>
                  <a:srgbClr val="0C572B"/>
                </a:solidFill>
                <a:latin typeface="Arial" panose="020B0604020202020204" pitchFamily="34" charset="0"/>
                <a:cs typeface="Arial" panose="020B0604020202020204" pitchFamily="34" charset="0"/>
              </a:rPr>
              <a:t>Structural factors</a:t>
            </a:r>
          </a:p>
        </p:txBody>
      </p:sp>
      <p:sp>
        <p:nvSpPr>
          <p:cNvPr id="7" name="Rectangle 6">
            <a:extLst>
              <a:ext uri="{FF2B5EF4-FFF2-40B4-BE49-F238E27FC236}">
                <a16:creationId xmlns:a16="http://schemas.microsoft.com/office/drawing/2014/main" id="{7D368F3C-F973-5193-B6FA-ED5D73BE8671}"/>
              </a:ext>
            </a:extLst>
          </p:cNvPr>
          <p:cNvSpPr/>
          <p:nvPr/>
        </p:nvSpPr>
        <p:spPr>
          <a:xfrm>
            <a:off x="3210460" y="2202090"/>
            <a:ext cx="2824965" cy="2824965"/>
          </a:xfrm>
          <a:prstGeom prst="rect">
            <a:avLst/>
          </a:prstGeom>
          <a:solidFill>
            <a:srgbClr val="0C572B"/>
          </a:solidFill>
          <a:ln w="38100">
            <a:solidFill>
              <a:srgbClr val="F6D97B"/>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3200" b="1">
                <a:solidFill>
                  <a:schemeClr val="bg1"/>
                </a:solidFill>
                <a:latin typeface="Arial" panose="020B0604020202020204" pitchFamily="34" charset="0"/>
                <a:cs typeface="Arial" panose="020B0604020202020204" pitchFamily="34" charset="0"/>
              </a:rPr>
              <a:t>Social determinants of health</a:t>
            </a:r>
          </a:p>
        </p:txBody>
      </p:sp>
      <p:sp>
        <p:nvSpPr>
          <p:cNvPr id="8" name="Rectangle 7">
            <a:extLst>
              <a:ext uri="{FF2B5EF4-FFF2-40B4-BE49-F238E27FC236}">
                <a16:creationId xmlns:a16="http://schemas.microsoft.com/office/drawing/2014/main" id="{5B40A33E-D6DD-1CEE-726A-3E882C10FAFC}"/>
              </a:ext>
            </a:extLst>
          </p:cNvPr>
          <p:cNvSpPr/>
          <p:nvPr/>
        </p:nvSpPr>
        <p:spPr>
          <a:xfrm>
            <a:off x="6171772" y="2195236"/>
            <a:ext cx="2824965" cy="2824965"/>
          </a:xfrm>
          <a:prstGeom prst="rect">
            <a:avLst/>
          </a:prstGeom>
          <a:solidFill>
            <a:srgbClr val="F6D97B"/>
          </a:solidFill>
          <a:ln w="38100">
            <a:solidFill>
              <a:srgbClr val="0C572B"/>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3200" b="1">
                <a:solidFill>
                  <a:srgbClr val="0C572B"/>
                </a:solidFill>
                <a:latin typeface="Arial" panose="020B0604020202020204" pitchFamily="34" charset="0"/>
                <a:cs typeface="Arial" panose="020B0604020202020204" pitchFamily="34" charset="0"/>
              </a:rPr>
              <a:t>Risk factors</a:t>
            </a:r>
          </a:p>
        </p:txBody>
      </p:sp>
      <p:sp>
        <p:nvSpPr>
          <p:cNvPr id="9" name="Rectangle 8">
            <a:extLst>
              <a:ext uri="{FF2B5EF4-FFF2-40B4-BE49-F238E27FC236}">
                <a16:creationId xmlns:a16="http://schemas.microsoft.com/office/drawing/2014/main" id="{19360BE7-2DD0-47D1-8EA7-7A0D8F0CC268}"/>
              </a:ext>
            </a:extLst>
          </p:cNvPr>
          <p:cNvSpPr/>
          <p:nvPr/>
        </p:nvSpPr>
        <p:spPr>
          <a:xfrm>
            <a:off x="9133084" y="2178108"/>
            <a:ext cx="2824965" cy="2824965"/>
          </a:xfrm>
          <a:prstGeom prst="rect">
            <a:avLst/>
          </a:prstGeom>
          <a:solidFill>
            <a:srgbClr val="0C572B"/>
          </a:solidFill>
          <a:ln w="38100">
            <a:solidFill>
              <a:srgbClr val="F6D97B"/>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3200" b="1">
                <a:solidFill>
                  <a:schemeClr val="bg1"/>
                </a:solidFill>
                <a:latin typeface="Arial" panose="020B0604020202020204" pitchFamily="34" charset="0"/>
                <a:cs typeface="Arial" panose="020B0604020202020204" pitchFamily="34" charset="0"/>
              </a:rPr>
              <a:t>Health system factors</a:t>
            </a:r>
          </a:p>
        </p:txBody>
      </p:sp>
      <p:pic>
        <p:nvPicPr>
          <p:cNvPr id="3" name="Picture 2">
            <a:extLst>
              <a:ext uri="{FF2B5EF4-FFF2-40B4-BE49-F238E27FC236}">
                <a16:creationId xmlns:a16="http://schemas.microsoft.com/office/drawing/2014/main" id="{790FAC56-3C99-8FDD-97ED-7D2E1F6AD632}"/>
              </a:ext>
              <a:ext uri="{C183D7F6-B498-43B3-948B-1728B52AA6E4}">
                <adec:decorative xmlns:adec="http://schemas.microsoft.com/office/drawing/2017/decorative" val="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899785" y="5685693"/>
            <a:ext cx="712412" cy="709246"/>
          </a:xfrm>
          <a:prstGeom prst="rect">
            <a:avLst/>
          </a:prstGeom>
        </p:spPr>
      </p:pic>
    </p:spTree>
    <p:extLst>
      <p:ext uri="{BB962C8B-B14F-4D97-AF65-F5344CB8AC3E}">
        <p14:creationId xmlns:p14="http://schemas.microsoft.com/office/powerpoint/2010/main" val="322799870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p:txBody>
          <a:bodyPr/>
          <a:lstStyle/>
          <a:p>
            <a:pPr algn="l"/>
            <a:r>
              <a:rPr lang="en-GB" sz="3600" b="1"/>
              <a:t>3.4 The health equity recipe</a:t>
            </a:r>
          </a:p>
        </p:txBody>
      </p:sp>
      <p:pic>
        <p:nvPicPr>
          <p:cNvPr id="4" name="Picture 3">
            <a:extLst>
              <a:ext uri="{FF2B5EF4-FFF2-40B4-BE49-F238E27FC236}">
                <a16:creationId xmlns:a16="http://schemas.microsoft.com/office/drawing/2014/main" id="{A215CB1D-0763-D3EB-2215-26D14E7C83FD}"/>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E4BB7837-32B8-E6BB-585F-8349A9A3482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sp>
        <p:nvSpPr>
          <p:cNvPr id="6" name="Oval 5" descr="illustration representing different vegetables">
            <a:extLst>
              <a:ext uri="{FF2B5EF4-FFF2-40B4-BE49-F238E27FC236}">
                <a16:creationId xmlns:a16="http://schemas.microsoft.com/office/drawing/2014/main" id="{D6EA7E52-2E79-B821-4802-4596106AE198}"/>
              </a:ext>
            </a:extLst>
          </p:cNvPr>
          <p:cNvSpPr/>
          <p:nvPr/>
        </p:nvSpPr>
        <p:spPr>
          <a:xfrm>
            <a:off x="739739" y="1869896"/>
            <a:ext cx="3400746" cy="3400746"/>
          </a:xfrm>
          <a:prstGeom prst="ellipse">
            <a:avLst/>
          </a:prstGeom>
          <a:blipFill dpi="0" rotWithShape="1">
            <a:blip r:embed="rId5">
              <a:extLst>
                <a:ext uri="{28A0092B-C50C-407E-A947-70E740481C1C}">
                  <a14:useLocalDpi xmlns:a14="http://schemas.microsoft.com/office/drawing/2010/main" val="0"/>
                </a:ext>
              </a:extLst>
            </a:blip>
            <a:srcRect/>
            <a:stretch>
              <a:fillRect/>
            </a:stretch>
          </a:blipFill>
          <a:ln w="57150">
            <a:solidFill>
              <a:srgbClr val="0C572B"/>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ln w="152400">
                <a:solidFill>
                  <a:schemeClr val="tx1"/>
                </a:solidFill>
              </a:ln>
            </a:endParaRPr>
          </a:p>
        </p:txBody>
      </p:sp>
      <p:sp>
        <p:nvSpPr>
          <p:cNvPr id="7" name="Oval 6" descr="illustration representing different kitchen utensils">
            <a:extLst>
              <a:ext uri="{FF2B5EF4-FFF2-40B4-BE49-F238E27FC236}">
                <a16:creationId xmlns:a16="http://schemas.microsoft.com/office/drawing/2014/main" id="{84A94944-44F6-380D-E307-3C08F883170B}"/>
              </a:ext>
            </a:extLst>
          </p:cNvPr>
          <p:cNvSpPr/>
          <p:nvPr/>
        </p:nvSpPr>
        <p:spPr>
          <a:xfrm>
            <a:off x="4377419" y="1869896"/>
            <a:ext cx="3400746" cy="3400746"/>
          </a:xfrm>
          <a:prstGeom prst="ellipse">
            <a:avLst/>
          </a:prstGeom>
          <a:blipFill dpi="0" rotWithShape="1">
            <a:blip r:embed="rId6">
              <a:extLst>
                <a:ext uri="{28A0092B-C50C-407E-A947-70E740481C1C}">
                  <a14:useLocalDpi xmlns:a14="http://schemas.microsoft.com/office/drawing/2010/main" val="0"/>
                </a:ext>
              </a:extLst>
            </a:blip>
            <a:srcRect/>
            <a:stretch>
              <a:fillRect/>
            </a:stretch>
          </a:blipFill>
          <a:ln w="57150">
            <a:solidFill>
              <a:srgbClr val="0C572B"/>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ln w="152400">
                <a:solidFill>
                  <a:schemeClr val="tx1"/>
                </a:solidFill>
              </a:ln>
            </a:endParaRPr>
          </a:p>
        </p:txBody>
      </p:sp>
      <p:sp>
        <p:nvSpPr>
          <p:cNvPr id="8" name="Oval 7" descr="illustration representing different spices">
            <a:extLst>
              <a:ext uri="{FF2B5EF4-FFF2-40B4-BE49-F238E27FC236}">
                <a16:creationId xmlns:a16="http://schemas.microsoft.com/office/drawing/2014/main" id="{1B4D638D-23B6-A179-C2BD-6FC148BDB979}"/>
              </a:ext>
            </a:extLst>
          </p:cNvPr>
          <p:cNvSpPr/>
          <p:nvPr/>
        </p:nvSpPr>
        <p:spPr>
          <a:xfrm>
            <a:off x="8015099" y="1869896"/>
            <a:ext cx="3400746" cy="3400746"/>
          </a:xfrm>
          <a:prstGeom prst="ellipse">
            <a:avLst/>
          </a:prstGeom>
          <a:blipFill dpi="0" rotWithShape="1">
            <a:blip r:embed="rId7">
              <a:extLst>
                <a:ext uri="{28A0092B-C50C-407E-A947-70E740481C1C}">
                  <a14:useLocalDpi xmlns:a14="http://schemas.microsoft.com/office/drawing/2010/main" val="0"/>
                </a:ext>
              </a:extLst>
            </a:blip>
            <a:srcRect/>
            <a:stretch>
              <a:fillRect/>
            </a:stretch>
          </a:blipFill>
          <a:ln w="57150">
            <a:solidFill>
              <a:srgbClr val="0C572B"/>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ln w="152400">
                <a:solidFill>
                  <a:schemeClr val="tx1"/>
                </a:solidFill>
              </a:ln>
            </a:endParaRPr>
          </a:p>
        </p:txBody>
      </p:sp>
      <p:pic>
        <p:nvPicPr>
          <p:cNvPr id="3" name="Picture 2">
            <a:extLst>
              <a:ext uri="{FF2B5EF4-FFF2-40B4-BE49-F238E27FC236}">
                <a16:creationId xmlns:a16="http://schemas.microsoft.com/office/drawing/2014/main" id="{A66FD364-E390-E03A-F1CC-9700C3B8B992}"/>
              </a:ext>
              <a:ext uri="{C183D7F6-B498-43B3-948B-1728B52AA6E4}">
                <adec:decorative xmlns:adec="http://schemas.microsoft.com/office/drawing/2017/decorative" val="1"/>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899785" y="5685693"/>
            <a:ext cx="712412" cy="709246"/>
          </a:xfrm>
          <a:prstGeom prst="rect">
            <a:avLst/>
          </a:prstGeom>
        </p:spPr>
      </p:pic>
    </p:spTree>
    <p:extLst>
      <p:ext uri="{BB962C8B-B14F-4D97-AF65-F5344CB8AC3E}">
        <p14:creationId xmlns:p14="http://schemas.microsoft.com/office/powerpoint/2010/main" val="168246387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A0EB92-9B97-DC5E-B65B-411505665634}"/>
              </a:ext>
            </a:extLst>
          </p:cNvPr>
          <p:cNvSpPr>
            <a:spLocks noGrp="1"/>
          </p:cNvSpPr>
          <p:nvPr>
            <p:ph type="ctrTitle"/>
          </p:nvPr>
        </p:nvSpPr>
        <p:spPr>
          <a:xfrm>
            <a:off x="2817152" y="1345844"/>
            <a:ext cx="7474612" cy="846625"/>
          </a:xfrm>
        </p:spPr>
        <p:txBody>
          <a:bodyPr/>
          <a:lstStyle/>
          <a:p>
            <a:r>
              <a:rPr lang="en-GB" sz="5400"/>
              <a:t>End of day 1</a:t>
            </a:r>
          </a:p>
        </p:txBody>
      </p:sp>
      <p:pic>
        <p:nvPicPr>
          <p:cNvPr id="3" name="Picture 2">
            <a:extLst>
              <a:ext uri="{FF2B5EF4-FFF2-40B4-BE49-F238E27FC236}">
                <a16:creationId xmlns:a16="http://schemas.microsoft.com/office/drawing/2014/main" id="{771FFCCE-F2F3-48DE-9251-E932E14E906B}"/>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4" name="Picture 3">
            <a:extLst>
              <a:ext uri="{FF2B5EF4-FFF2-40B4-BE49-F238E27FC236}">
                <a16:creationId xmlns:a16="http://schemas.microsoft.com/office/drawing/2014/main" id="{823D72D2-7798-EE45-915C-469366D135B7}"/>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7303" y="5800757"/>
            <a:ext cx="1905000" cy="581025"/>
          </a:xfrm>
          <a:prstGeom prst="rect">
            <a:avLst/>
          </a:prstGeom>
        </p:spPr>
      </p:pic>
      <p:pic>
        <p:nvPicPr>
          <p:cNvPr id="5" name="Picture 4">
            <a:extLst>
              <a:ext uri="{FF2B5EF4-FFF2-40B4-BE49-F238E27FC236}">
                <a16:creationId xmlns:a16="http://schemas.microsoft.com/office/drawing/2014/main" id="{7ED1B4E3-3B95-554F-C43A-4E6E1798E5D6}"/>
              </a:ext>
              <a:ext uri="{C183D7F6-B498-43B3-948B-1728B52AA6E4}">
                <adec:decorative xmlns:adec="http://schemas.microsoft.com/office/drawing/2017/decorative" val="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899785" y="5685693"/>
            <a:ext cx="712412" cy="709246"/>
          </a:xfrm>
          <a:prstGeom prst="rect">
            <a:avLst/>
          </a:prstGeom>
        </p:spPr>
      </p:pic>
    </p:spTree>
    <p:extLst>
      <p:ext uri="{BB962C8B-B14F-4D97-AF65-F5344CB8AC3E}">
        <p14:creationId xmlns:p14="http://schemas.microsoft.com/office/powerpoint/2010/main" val="316630838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A0EB92-9B97-DC5E-B65B-411505665634}"/>
              </a:ext>
            </a:extLst>
          </p:cNvPr>
          <p:cNvSpPr>
            <a:spLocks noGrp="1"/>
          </p:cNvSpPr>
          <p:nvPr>
            <p:ph type="ctrTitle"/>
          </p:nvPr>
        </p:nvSpPr>
        <p:spPr>
          <a:xfrm>
            <a:off x="2817152" y="1345844"/>
            <a:ext cx="7474612" cy="846625"/>
          </a:xfrm>
        </p:spPr>
        <p:txBody>
          <a:bodyPr/>
          <a:lstStyle/>
          <a:p>
            <a:r>
              <a:rPr lang="en-GB" sz="5400"/>
              <a:t>4. Recap of day 1</a:t>
            </a:r>
          </a:p>
        </p:txBody>
      </p:sp>
      <p:pic>
        <p:nvPicPr>
          <p:cNvPr id="3" name="Picture 2">
            <a:extLst>
              <a:ext uri="{FF2B5EF4-FFF2-40B4-BE49-F238E27FC236}">
                <a16:creationId xmlns:a16="http://schemas.microsoft.com/office/drawing/2014/main" id="{771FFCCE-F2F3-48DE-9251-E932E14E906B}"/>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4" name="Picture 3">
            <a:extLst>
              <a:ext uri="{FF2B5EF4-FFF2-40B4-BE49-F238E27FC236}">
                <a16:creationId xmlns:a16="http://schemas.microsoft.com/office/drawing/2014/main" id="{823D72D2-7798-EE45-915C-469366D135B7}"/>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7303" y="5800757"/>
            <a:ext cx="1905000" cy="581025"/>
          </a:xfrm>
          <a:prstGeom prst="rect">
            <a:avLst/>
          </a:prstGeom>
        </p:spPr>
      </p:pic>
      <p:pic>
        <p:nvPicPr>
          <p:cNvPr id="5" name="Picture 4">
            <a:extLst>
              <a:ext uri="{FF2B5EF4-FFF2-40B4-BE49-F238E27FC236}">
                <a16:creationId xmlns:a16="http://schemas.microsoft.com/office/drawing/2014/main" id="{74CDD226-0D7F-8F6F-0CB1-A94B22B85659}"/>
              </a:ext>
              <a:ext uri="{C183D7F6-B498-43B3-948B-1728B52AA6E4}">
                <adec:decorative xmlns:adec="http://schemas.microsoft.com/office/drawing/2017/decorative" val="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899785" y="5685693"/>
            <a:ext cx="712412" cy="709246"/>
          </a:xfrm>
          <a:prstGeom prst="rect">
            <a:avLst/>
          </a:prstGeom>
        </p:spPr>
      </p:pic>
    </p:spTree>
    <p:extLst>
      <p:ext uri="{BB962C8B-B14F-4D97-AF65-F5344CB8AC3E}">
        <p14:creationId xmlns:p14="http://schemas.microsoft.com/office/powerpoint/2010/main" val="17726888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A0EB92-9B97-DC5E-B65B-411505665634}"/>
              </a:ext>
            </a:extLst>
          </p:cNvPr>
          <p:cNvSpPr>
            <a:spLocks noGrp="1"/>
          </p:cNvSpPr>
          <p:nvPr>
            <p:ph type="ctrTitle"/>
          </p:nvPr>
        </p:nvSpPr>
        <p:spPr>
          <a:xfrm>
            <a:off x="2817152" y="1345844"/>
            <a:ext cx="8354940" cy="846625"/>
          </a:xfrm>
        </p:spPr>
        <p:txBody>
          <a:bodyPr/>
          <a:lstStyle/>
          <a:p>
            <a:pPr algn="l"/>
            <a:r>
              <a:rPr lang="en-GB" sz="5400"/>
              <a:t>5. Inclusive and accessible communication</a:t>
            </a:r>
          </a:p>
        </p:txBody>
      </p:sp>
      <p:pic>
        <p:nvPicPr>
          <p:cNvPr id="3" name="Picture 2">
            <a:extLst>
              <a:ext uri="{FF2B5EF4-FFF2-40B4-BE49-F238E27FC236}">
                <a16:creationId xmlns:a16="http://schemas.microsoft.com/office/drawing/2014/main" id="{771FFCCE-F2F3-48DE-9251-E932E14E906B}"/>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4" name="Picture 3">
            <a:extLst>
              <a:ext uri="{FF2B5EF4-FFF2-40B4-BE49-F238E27FC236}">
                <a16:creationId xmlns:a16="http://schemas.microsoft.com/office/drawing/2014/main" id="{823D72D2-7798-EE45-915C-469366D135B7}"/>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7303" y="5800757"/>
            <a:ext cx="1905000" cy="581025"/>
          </a:xfrm>
          <a:prstGeom prst="rect">
            <a:avLst/>
          </a:prstGeom>
        </p:spPr>
      </p:pic>
      <p:pic>
        <p:nvPicPr>
          <p:cNvPr id="5" name="Picture 4">
            <a:extLst>
              <a:ext uri="{FF2B5EF4-FFF2-40B4-BE49-F238E27FC236}">
                <a16:creationId xmlns:a16="http://schemas.microsoft.com/office/drawing/2014/main" id="{830B0AD3-44F4-DD4A-BA60-993D17A26652}"/>
              </a:ext>
              <a:ext uri="{C183D7F6-B498-43B3-948B-1728B52AA6E4}">
                <adec:decorative xmlns:adec="http://schemas.microsoft.com/office/drawing/2017/decorative" val="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899785" y="5685693"/>
            <a:ext cx="712412" cy="709246"/>
          </a:xfrm>
          <a:prstGeom prst="rect">
            <a:avLst/>
          </a:prstGeom>
        </p:spPr>
      </p:pic>
    </p:spTree>
    <p:extLst>
      <p:ext uri="{BB962C8B-B14F-4D97-AF65-F5344CB8AC3E}">
        <p14:creationId xmlns:p14="http://schemas.microsoft.com/office/powerpoint/2010/main" val="57052194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a:xfrm>
            <a:off x="3773346" y="457201"/>
            <a:ext cx="7642499" cy="708643"/>
          </a:xfrm>
        </p:spPr>
        <p:txBody>
          <a:bodyPr/>
          <a:lstStyle/>
          <a:p>
            <a:pPr algn="l"/>
            <a:r>
              <a:rPr lang="en-GB" sz="3600" b="1"/>
              <a:t>5.1 Defining accessible communication</a:t>
            </a:r>
          </a:p>
        </p:txBody>
      </p:sp>
      <p:sp>
        <p:nvSpPr>
          <p:cNvPr id="3" name="Content Placeholder 2">
            <a:extLst>
              <a:ext uri="{FF2B5EF4-FFF2-40B4-BE49-F238E27FC236}">
                <a16:creationId xmlns:a16="http://schemas.microsoft.com/office/drawing/2014/main" id="{8441F76E-47AF-F3D2-1C97-AB66A49B3CB7}"/>
              </a:ext>
            </a:extLst>
          </p:cNvPr>
          <p:cNvSpPr>
            <a:spLocks noGrp="1"/>
          </p:cNvSpPr>
          <p:nvPr>
            <p:ph idx="1"/>
          </p:nvPr>
        </p:nvSpPr>
        <p:spPr>
          <a:xfrm>
            <a:off x="1110363" y="2257425"/>
            <a:ext cx="10472037" cy="3868739"/>
          </a:xfrm>
        </p:spPr>
        <p:txBody>
          <a:bodyPr>
            <a:normAutofit/>
          </a:bodyPr>
          <a:lstStyle/>
          <a:p>
            <a:pPr marL="0" indent="0">
              <a:buNone/>
            </a:pPr>
            <a:r>
              <a:rPr lang="en-GB" sz="3600"/>
              <a:t>What is accessibility?</a:t>
            </a:r>
          </a:p>
          <a:p>
            <a:pPr marL="0" indent="0">
              <a:buNone/>
            </a:pPr>
            <a:r>
              <a:rPr lang="en-GB" sz="3600"/>
              <a:t>Divide into groups and think of a definition.</a:t>
            </a:r>
          </a:p>
        </p:txBody>
      </p:sp>
      <p:pic>
        <p:nvPicPr>
          <p:cNvPr id="4" name="Picture 3">
            <a:extLst>
              <a:ext uri="{FF2B5EF4-FFF2-40B4-BE49-F238E27FC236}">
                <a16:creationId xmlns:a16="http://schemas.microsoft.com/office/drawing/2014/main" id="{AB871EE8-6BA2-58BB-C805-31872648A7CC}"/>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CECD9BBF-00DA-87E9-5C5D-3156844A715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pic>
        <p:nvPicPr>
          <p:cNvPr id="6" name="Picture 5">
            <a:extLst>
              <a:ext uri="{FF2B5EF4-FFF2-40B4-BE49-F238E27FC236}">
                <a16:creationId xmlns:a16="http://schemas.microsoft.com/office/drawing/2014/main" id="{5E60333C-B075-74DE-8903-FBE7B2616657}"/>
              </a:ext>
              <a:ext uri="{C183D7F6-B498-43B3-948B-1728B52AA6E4}">
                <adec:decorative xmlns:adec="http://schemas.microsoft.com/office/drawing/2017/decorative" val="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899785" y="5685693"/>
            <a:ext cx="712412" cy="709246"/>
          </a:xfrm>
          <a:prstGeom prst="rect">
            <a:avLst/>
          </a:prstGeom>
        </p:spPr>
      </p:pic>
    </p:spTree>
    <p:extLst>
      <p:ext uri="{BB962C8B-B14F-4D97-AF65-F5344CB8AC3E}">
        <p14:creationId xmlns:p14="http://schemas.microsoft.com/office/powerpoint/2010/main" val="72942876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a:xfrm>
            <a:off x="3646025" y="457201"/>
            <a:ext cx="7769820" cy="708643"/>
          </a:xfrm>
        </p:spPr>
        <p:txBody>
          <a:bodyPr/>
          <a:lstStyle/>
          <a:p>
            <a:pPr algn="l"/>
            <a:r>
              <a:rPr lang="en-GB" sz="3600" b="1"/>
              <a:t>5.2 Introduction to accessible communication</a:t>
            </a:r>
          </a:p>
        </p:txBody>
      </p:sp>
      <p:sp>
        <p:nvSpPr>
          <p:cNvPr id="3" name="Content Placeholder 2">
            <a:extLst>
              <a:ext uri="{FF2B5EF4-FFF2-40B4-BE49-F238E27FC236}">
                <a16:creationId xmlns:a16="http://schemas.microsoft.com/office/drawing/2014/main" id="{8441F76E-47AF-F3D2-1C97-AB66A49B3CB7}"/>
              </a:ext>
            </a:extLst>
          </p:cNvPr>
          <p:cNvSpPr>
            <a:spLocks noGrp="1"/>
          </p:cNvSpPr>
          <p:nvPr>
            <p:ph idx="1"/>
          </p:nvPr>
        </p:nvSpPr>
        <p:spPr>
          <a:xfrm>
            <a:off x="1110363" y="2257425"/>
            <a:ext cx="10472037" cy="3868739"/>
          </a:xfrm>
        </p:spPr>
        <p:txBody>
          <a:bodyPr/>
          <a:lstStyle/>
          <a:p>
            <a:pPr marL="0" indent="0">
              <a:buNone/>
            </a:pPr>
            <a:r>
              <a:rPr lang="en-GB"/>
              <a:t>Accessibility means making sure </a:t>
            </a:r>
            <a:br>
              <a:rPr lang="en-GB"/>
            </a:br>
            <a:r>
              <a:rPr lang="en-GB"/>
              <a:t>something can be accessed by as many people as possible. </a:t>
            </a:r>
            <a:br>
              <a:rPr lang="en-GB"/>
            </a:br>
            <a:br>
              <a:rPr lang="en-GB"/>
            </a:br>
            <a:r>
              <a:rPr lang="en-GB"/>
              <a:t>It’s often defined as removing barriers for people with disabilities, but the benefits extend to everyone.</a:t>
            </a:r>
          </a:p>
        </p:txBody>
      </p:sp>
      <p:pic>
        <p:nvPicPr>
          <p:cNvPr id="4" name="Picture 3">
            <a:extLst>
              <a:ext uri="{FF2B5EF4-FFF2-40B4-BE49-F238E27FC236}">
                <a16:creationId xmlns:a16="http://schemas.microsoft.com/office/drawing/2014/main" id="{A215CB1D-0763-D3EB-2215-26D14E7C83FD}"/>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E4BB7837-32B8-E6BB-585F-8349A9A3482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pic>
        <p:nvPicPr>
          <p:cNvPr id="6" name="Picture 5">
            <a:extLst>
              <a:ext uri="{FF2B5EF4-FFF2-40B4-BE49-F238E27FC236}">
                <a16:creationId xmlns:a16="http://schemas.microsoft.com/office/drawing/2014/main" id="{596676F2-BC5C-E866-7EA7-C676E6D04280}"/>
              </a:ext>
              <a:ext uri="{C183D7F6-B498-43B3-948B-1728B52AA6E4}">
                <adec:decorative xmlns:adec="http://schemas.microsoft.com/office/drawing/2017/decorative" val="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899785" y="5685693"/>
            <a:ext cx="712412" cy="709246"/>
          </a:xfrm>
          <a:prstGeom prst="rect">
            <a:avLst/>
          </a:prstGeom>
        </p:spPr>
      </p:pic>
    </p:spTree>
    <p:extLst>
      <p:ext uri="{BB962C8B-B14F-4D97-AF65-F5344CB8AC3E}">
        <p14:creationId xmlns:p14="http://schemas.microsoft.com/office/powerpoint/2010/main" val="111982547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842E8ED-D084-3BEE-A11C-F3338A48909F}"/>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3" name="Picture 2">
            <a:extLst>
              <a:ext uri="{FF2B5EF4-FFF2-40B4-BE49-F238E27FC236}">
                <a16:creationId xmlns:a16="http://schemas.microsoft.com/office/drawing/2014/main" id="{26902819-524F-1EBA-4EA7-B0349FDC1F7C}"/>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7303" y="5800757"/>
            <a:ext cx="1905000" cy="581025"/>
          </a:xfrm>
          <a:prstGeom prst="rect">
            <a:avLst/>
          </a:prstGeom>
        </p:spPr>
      </p:pic>
      <p:pic>
        <p:nvPicPr>
          <p:cNvPr id="5" name="Picture 4" descr="A picture containing icon&#10;&#10;Description automatically generated">
            <a:extLst>
              <a:ext uri="{FF2B5EF4-FFF2-40B4-BE49-F238E27FC236}">
                <a16:creationId xmlns:a16="http://schemas.microsoft.com/office/drawing/2014/main" id="{B582A66C-C2CF-B9DB-451B-7537F24F12F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505140" y="5417192"/>
            <a:ext cx="953582" cy="1348154"/>
          </a:xfrm>
          <a:prstGeom prst="rect">
            <a:avLst/>
          </a:prstGeom>
        </p:spPr>
      </p:pic>
      <p:sp>
        <p:nvSpPr>
          <p:cNvPr id="6" name="Content Placeholder 2">
            <a:extLst>
              <a:ext uri="{FF2B5EF4-FFF2-40B4-BE49-F238E27FC236}">
                <a16:creationId xmlns:a16="http://schemas.microsoft.com/office/drawing/2014/main" id="{7B0FEE61-E11E-96BA-349D-28B71D909F92}"/>
              </a:ext>
            </a:extLst>
          </p:cNvPr>
          <p:cNvSpPr txBox="1">
            <a:spLocks/>
          </p:cNvSpPr>
          <p:nvPr/>
        </p:nvSpPr>
        <p:spPr>
          <a:xfrm>
            <a:off x="627303" y="1089053"/>
            <a:ext cx="4575329" cy="3868739"/>
          </a:xfrm>
          <a:prstGeom prst="rect">
            <a:avLst/>
          </a:prstGeom>
        </p:spPr>
        <p:txBody>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GB"/>
              <a:t>There are times where we all need accessibility considerations.</a:t>
            </a:r>
          </a:p>
        </p:txBody>
      </p:sp>
      <p:pic>
        <p:nvPicPr>
          <p:cNvPr id="7" name="Picture 6" descr="Diagram showing different accessibility needs, organised by: permanent, temporary and situational.">
            <a:extLst>
              <a:ext uri="{FF2B5EF4-FFF2-40B4-BE49-F238E27FC236}">
                <a16:creationId xmlns:a16="http://schemas.microsoft.com/office/drawing/2014/main" id="{4DFDB672-AC42-02D3-BCC8-403DB06EA61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704540" y="361152"/>
            <a:ext cx="4800600" cy="5410200"/>
          </a:xfrm>
          <a:prstGeom prst="rect">
            <a:avLst/>
          </a:prstGeom>
        </p:spPr>
      </p:pic>
      <p:pic>
        <p:nvPicPr>
          <p:cNvPr id="4" name="Picture 3">
            <a:extLst>
              <a:ext uri="{FF2B5EF4-FFF2-40B4-BE49-F238E27FC236}">
                <a16:creationId xmlns:a16="http://schemas.microsoft.com/office/drawing/2014/main" id="{B7C7671B-C5AD-464C-0924-34E45F1443B0}"/>
              </a:ext>
              <a:ext uri="{C183D7F6-B498-43B3-948B-1728B52AA6E4}">
                <adec:decorative xmlns:adec="http://schemas.microsoft.com/office/drawing/2017/decorative" val="1"/>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899785" y="5685693"/>
            <a:ext cx="712412" cy="709246"/>
          </a:xfrm>
          <a:prstGeom prst="rect">
            <a:avLst/>
          </a:prstGeom>
        </p:spPr>
      </p:pic>
    </p:spTree>
    <p:extLst>
      <p:ext uri="{BB962C8B-B14F-4D97-AF65-F5344CB8AC3E}">
        <p14:creationId xmlns:p14="http://schemas.microsoft.com/office/powerpoint/2010/main" val="336950076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p:txBody>
          <a:bodyPr/>
          <a:lstStyle/>
          <a:p>
            <a:pPr algn="l"/>
            <a:r>
              <a:rPr lang="en-GB" sz="3600" b="1"/>
              <a:t>Who is responsible for accessible communication?</a:t>
            </a:r>
          </a:p>
        </p:txBody>
      </p:sp>
      <p:sp>
        <p:nvSpPr>
          <p:cNvPr id="3" name="Content Placeholder 2">
            <a:extLst>
              <a:ext uri="{FF2B5EF4-FFF2-40B4-BE49-F238E27FC236}">
                <a16:creationId xmlns:a16="http://schemas.microsoft.com/office/drawing/2014/main" id="{8441F76E-47AF-F3D2-1C97-AB66A49B3CB7}"/>
              </a:ext>
            </a:extLst>
          </p:cNvPr>
          <p:cNvSpPr>
            <a:spLocks noGrp="1"/>
          </p:cNvSpPr>
          <p:nvPr>
            <p:ph idx="1"/>
          </p:nvPr>
        </p:nvSpPr>
        <p:spPr>
          <a:xfrm>
            <a:off x="1110363" y="2257425"/>
            <a:ext cx="10472037" cy="3868739"/>
          </a:xfrm>
        </p:spPr>
        <p:txBody>
          <a:bodyPr/>
          <a:lstStyle/>
          <a:p>
            <a:pPr marL="0" indent="0">
              <a:buNone/>
            </a:pPr>
            <a:r>
              <a:rPr lang="en-GB"/>
              <a:t>Everyone, regardless of their job role, is responsible for</a:t>
            </a:r>
          </a:p>
          <a:p>
            <a:pPr marL="0" indent="0">
              <a:buNone/>
            </a:pPr>
            <a:r>
              <a:rPr lang="en-GB"/>
              <a:t>creating accessible content.</a:t>
            </a:r>
          </a:p>
        </p:txBody>
      </p:sp>
      <p:pic>
        <p:nvPicPr>
          <p:cNvPr id="4" name="Picture 3">
            <a:extLst>
              <a:ext uri="{FF2B5EF4-FFF2-40B4-BE49-F238E27FC236}">
                <a16:creationId xmlns:a16="http://schemas.microsoft.com/office/drawing/2014/main" id="{A215CB1D-0763-D3EB-2215-26D14E7C83FD}"/>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E4BB7837-32B8-E6BB-585F-8349A9A3482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pic>
        <p:nvPicPr>
          <p:cNvPr id="6" name="Picture 5">
            <a:extLst>
              <a:ext uri="{FF2B5EF4-FFF2-40B4-BE49-F238E27FC236}">
                <a16:creationId xmlns:a16="http://schemas.microsoft.com/office/drawing/2014/main" id="{AFA24520-2749-BA19-567D-CD6E11E68DC0}"/>
              </a:ext>
              <a:ext uri="{C183D7F6-B498-43B3-948B-1728B52AA6E4}">
                <adec:decorative xmlns:adec="http://schemas.microsoft.com/office/drawing/2017/decorative" val="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899785" y="5685693"/>
            <a:ext cx="712412" cy="709246"/>
          </a:xfrm>
          <a:prstGeom prst="rect">
            <a:avLst/>
          </a:prstGeom>
        </p:spPr>
      </p:pic>
    </p:spTree>
    <p:extLst>
      <p:ext uri="{BB962C8B-B14F-4D97-AF65-F5344CB8AC3E}">
        <p14:creationId xmlns:p14="http://schemas.microsoft.com/office/powerpoint/2010/main" val="15350557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F10B52-3E44-9D76-60AE-3D13A8C5D9A1}"/>
              </a:ext>
            </a:extLst>
          </p:cNvPr>
          <p:cNvSpPr>
            <a:spLocks noGrp="1"/>
          </p:cNvSpPr>
          <p:nvPr>
            <p:ph type="title"/>
          </p:nvPr>
        </p:nvSpPr>
        <p:spPr/>
        <p:txBody>
          <a:bodyPr/>
          <a:lstStyle/>
          <a:p>
            <a:pPr algn="l"/>
            <a:r>
              <a:rPr lang="en-GB" sz="3600" b="1"/>
              <a:t>Training objectives</a:t>
            </a:r>
          </a:p>
        </p:txBody>
      </p:sp>
      <p:sp>
        <p:nvSpPr>
          <p:cNvPr id="3" name="Content Placeholder 2">
            <a:extLst>
              <a:ext uri="{FF2B5EF4-FFF2-40B4-BE49-F238E27FC236}">
                <a16:creationId xmlns:a16="http://schemas.microsoft.com/office/drawing/2014/main" id="{98C762E1-C5FA-F0DC-B7D3-3FCAFFC72D91}"/>
              </a:ext>
            </a:extLst>
          </p:cNvPr>
          <p:cNvSpPr>
            <a:spLocks noGrp="1"/>
          </p:cNvSpPr>
          <p:nvPr>
            <p:ph idx="1"/>
          </p:nvPr>
        </p:nvSpPr>
        <p:spPr>
          <a:xfrm>
            <a:off x="482885" y="1740665"/>
            <a:ext cx="11332395" cy="4385499"/>
          </a:xfrm>
        </p:spPr>
        <p:txBody>
          <a:bodyPr>
            <a:noAutofit/>
          </a:bodyPr>
          <a:lstStyle/>
          <a:p>
            <a:pPr marL="0" indent="0">
              <a:lnSpc>
                <a:spcPct val="110000"/>
              </a:lnSpc>
              <a:spcBef>
                <a:spcPts val="200"/>
              </a:spcBef>
              <a:spcAft>
                <a:spcPts val="600"/>
              </a:spcAft>
              <a:buNone/>
            </a:pPr>
            <a:r>
              <a:rPr lang="en-GB" sz="2200">
                <a:effectLst/>
                <a:latin typeface="Arial" panose="020B0604020202020204" pitchFamily="34" charset="0"/>
                <a:ea typeface="Arial" panose="020B0604020202020204" pitchFamily="34" charset="0"/>
                <a:cs typeface="Times New Roman" panose="02020603050405020304" pitchFamily="18" charset="0"/>
              </a:rPr>
              <a:t>By the end of this training, participants will be able to:</a:t>
            </a:r>
          </a:p>
          <a:p>
            <a:pPr lvl="1" indent="-342900">
              <a:lnSpc>
                <a:spcPct val="115000"/>
              </a:lnSpc>
              <a:spcBef>
                <a:spcPts val="200"/>
              </a:spcBef>
              <a:spcAft>
                <a:spcPts val="600"/>
              </a:spcAft>
              <a:buFont typeface="+mj-lt"/>
              <a:buAutoNum type="arabicPeriod"/>
            </a:pPr>
            <a:r>
              <a:rPr lang="en-GB" sz="2200">
                <a:effectLst/>
                <a:latin typeface="Arial" panose="020B0604020202020204" pitchFamily="34" charset="0"/>
                <a:ea typeface="Arial" panose="020B0604020202020204" pitchFamily="34" charset="0"/>
                <a:cs typeface="Times New Roman" panose="02020603050405020304" pitchFamily="18" charset="0"/>
              </a:rPr>
              <a:t>describe key </a:t>
            </a:r>
            <a:r>
              <a:rPr lang="en-GB" sz="2200" b="1">
                <a:effectLst/>
                <a:latin typeface="Arial" panose="020B0604020202020204" pitchFamily="34" charset="0"/>
                <a:ea typeface="Arial" panose="020B0604020202020204" pitchFamily="34" charset="0"/>
                <a:cs typeface="Times New Roman" panose="02020603050405020304" pitchFamily="18" charset="0"/>
              </a:rPr>
              <a:t>human rights principles related to disability</a:t>
            </a:r>
            <a:endParaRPr lang="en-GB" sz="2200">
              <a:effectLst/>
              <a:latin typeface="Arial" panose="020B0604020202020204" pitchFamily="34" charset="0"/>
              <a:ea typeface="Arial" panose="020B0604020202020204" pitchFamily="34" charset="0"/>
              <a:cs typeface="Times New Roman" panose="02020603050405020304" pitchFamily="18" charset="0"/>
            </a:endParaRPr>
          </a:p>
          <a:p>
            <a:pPr lvl="1" indent="-342900">
              <a:lnSpc>
                <a:spcPct val="115000"/>
              </a:lnSpc>
              <a:spcBef>
                <a:spcPts val="200"/>
              </a:spcBef>
              <a:spcAft>
                <a:spcPts val="600"/>
              </a:spcAft>
              <a:buFont typeface="+mj-lt"/>
              <a:buAutoNum type="arabicPeriod"/>
            </a:pPr>
            <a:r>
              <a:rPr lang="en-GB" sz="2200">
                <a:effectLst/>
                <a:latin typeface="Arial" panose="020B0604020202020204" pitchFamily="34" charset="0"/>
                <a:ea typeface="Arial" panose="020B0604020202020204" pitchFamily="34" charset="0"/>
                <a:cs typeface="Times New Roman" panose="02020603050405020304" pitchFamily="18" charset="0"/>
              </a:rPr>
              <a:t>explain the correlation between gender, disability, poverty and health</a:t>
            </a:r>
          </a:p>
          <a:p>
            <a:pPr lvl="1" indent="-342900">
              <a:lnSpc>
                <a:spcPct val="115000"/>
              </a:lnSpc>
              <a:spcBef>
                <a:spcPts val="200"/>
              </a:spcBef>
              <a:spcAft>
                <a:spcPts val="600"/>
              </a:spcAft>
              <a:buFont typeface="+mj-lt"/>
              <a:buAutoNum type="arabicPeriod"/>
            </a:pPr>
            <a:r>
              <a:rPr lang="en-GB" sz="2200">
                <a:effectLst/>
                <a:latin typeface="Arial" panose="020B0604020202020204" pitchFamily="34" charset="0"/>
                <a:ea typeface="Arial" panose="020B0604020202020204" pitchFamily="34" charset="0"/>
                <a:cs typeface="Times New Roman" panose="02020603050405020304" pitchFamily="18" charset="0"/>
              </a:rPr>
              <a:t>compare positive and negative </a:t>
            </a:r>
            <a:r>
              <a:rPr lang="en-GB" sz="2200" b="1">
                <a:effectLst/>
                <a:latin typeface="Arial" panose="020B0604020202020204" pitchFamily="34" charset="0"/>
                <a:ea typeface="Arial" panose="020B0604020202020204" pitchFamily="34" charset="0"/>
                <a:cs typeface="Times New Roman" panose="02020603050405020304" pitchFamily="18" charset="0"/>
              </a:rPr>
              <a:t>disability terminology</a:t>
            </a:r>
            <a:endParaRPr lang="en-GB" sz="2200">
              <a:effectLst/>
              <a:latin typeface="Arial" panose="020B0604020202020204" pitchFamily="34" charset="0"/>
              <a:ea typeface="Arial" panose="020B0604020202020204" pitchFamily="34" charset="0"/>
              <a:cs typeface="Times New Roman" panose="02020603050405020304" pitchFamily="18" charset="0"/>
            </a:endParaRPr>
          </a:p>
          <a:p>
            <a:pPr lvl="1" indent="-342900">
              <a:lnSpc>
                <a:spcPct val="115000"/>
              </a:lnSpc>
              <a:spcBef>
                <a:spcPts val="200"/>
              </a:spcBef>
              <a:spcAft>
                <a:spcPts val="600"/>
              </a:spcAft>
              <a:buFont typeface="+mj-lt"/>
              <a:buAutoNum type="arabicPeriod"/>
            </a:pPr>
            <a:r>
              <a:rPr lang="en-GB" sz="2200">
                <a:effectLst/>
                <a:latin typeface="Arial" panose="020B0604020202020204" pitchFamily="34" charset="0"/>
                <a:ea typeface="Arial" panose="020B0604020202020204" pitchFamily="34" charset="0"/>
                <a:cs typeface="Times New Roman" panose="02020603050405020304" pitchFamily="18" charset="0"/>
              </a:rPr>
              <a:t>describe key </a:t>
            </a:r>
            <a:r>
              <a:rPr lang="en-GB" sz="2200" b="1">
                <a:effectLst/>
                <a:latin typeface="Arial" panose="020B0604020202020204" pitchFamily="34" charset="0"/>
                <a:ea typeface="Arial" panose="020B0604020202020204" pitchFamily="34" charset="0"/>
                <a:cs typeface="Times New Roman" panose="02020603050405020304" pitchFamily="18" charset="0"/>
              </a:rPr>
              <a:t>factors leading to health inequities experienced by people with disabilities</a:t>
            </a:r>
            <a:r>
              <a:rPr lang="en-GB" sz="2200">
                <a:effectLst/>
                <a:latin typeface="Arial" panose="020B0604020202020204" pitchFamily="34" charset="0"/>
                <a:ea typeface="Arial" panose="020B0604020202020204" pitchFamily="34" charset="0"/>
                <a:cs typeface="Times New Roman" panose="02020603050405020304" pitchFamily="18" charset="0"/>
              </a:rPr>
              <a:t> in all their diversity</a:t>
            </a:r>
          </a:p>
          <a:p>
            <a:pPr lvl="1" indent="-342900">
              <a:lnSpc>
                <a:spcPct val="115000"/>
              </a:lnSpc>
              <a:spcBef>
                <a:spcPts val="200"/>
              </a:spcBef>
              <a:spcAft>
                <a:spcPts val="600"/>
              </a:spcAft>
              <a:buFont typeface="+mj-lt"/>
              <a:buAutoNum type="arabicPeriod"/>
            </a:pPr>
            <a:r>
              <a:rPr lang="en-GB" sz="2200">
                <a:effectLst/>
                <a:latin typeface="Arial" panose="020B0604020202020204" pitchFamily="34" charset="0"/>
                <a:ea typeface="Arial" panose="020B0604020202020204" pitchFamily="34" charset="0"/>
                <a:cs typeface="Times New Roman" panose="02020603050405020304" pitchFamily="18" charset="0"/>
              </a:rPr>
              <a:t>identify </a:t>
            </a:r>
            <a:r>
              <a:rPr lang="en-GB" sz="2200" b="1">
                <a:effectLst/>
                <a:latin typeface="Arial" panose="020B0604020202020204" pitchFamily="34" charset="0"/>
                <a:ea typeface="Arial" panose="020B0604020202020204" pitchFamily="34" charset="0"/>
                <a:cs typeface="Times New Roman" panose="02020603050405020304" pitchFamily="18" charset="0"/>
              </a:rPr>
              <a:t>practical solutions to incorporate disability inclusion into their work</a:t>
            </a:r>
            <a:endParaRPr lang="en-GB" sz="2200">
              <a:effectLst/>
              <a:latin typeface="Arial" panose="020B0604020202020204" pitchFamily="34" charset="0"/>
              <a:ea typeface="Arial" panose="020B0604020202020204" pitchFamily="34" charset="0"/>
              <a:cs typeface="Times New Roman" panose="02020603050405020304" pitchFamily="18" charset="0"/>
            </a:endParaRPr>
          </a:p>
          <a:p>
            <a:pPr lvl="1" indent="-342900">
              <a:lnSpc>
                <a:spcPct val="115000"/>
              </a:lnSpc>
              <a:spcBef>
                <a:spcPts val="200"/>
              </a:spcBef>
              <a:spcAft>
                <a:spcPts val="600"/>
              </a:spcAft>
              <a:buFont typeface="+mj-lt"/>
              <a:buAutoNum type="arabicPeriod"/>
            </a:pPr>
            <a:r>
              <a:rPr lang="en-GB" sz="2200">
                <a:effectLst/>
                <a:latin typeface="Arial" panose="020B0604020202020204" pitchFamily="34" charset="0"/>
                <a:ea typeface="Arial" panose="020B0604020202020204" pitchFamily="34" charset="0"/>
                <a:cs typeface="Times New Roman" panose="02020603050405020304" pitchFamily="18" charset="0"/>
              </a:rPr>
              <a:t>design </a:t>
            </a:r>
            <a:r>
              <a:rPr lang="en-GB" sz="2200" b="1">
                <a:effectLst/>
                <a:latin typeface="Arial" panose="020B0604020202020204" pitchFamily="34" charset="0"/>
                <a:ea typeface="Arial" panose="020B0604020202020204" pitchFamily="34" charset="0"/>
                <a:cs typeface="Times New Roman" panose="02020603050405020304" pitchFamily="18" charset="0"/>
              </a:rPr>
              <a:t>accessible information and communication materials</a:t>
            </a:r>
            <a:endParaRPr lang="en-GB" sz="2200">
              <a:effectLst/>
              <a:latin typeface="Arial" panose="020B0604020202020204" pitchFamily="34" charset="0"/>
              <a:ea typeface="Arial" panose="020B0604020202020204" pitchFamily="34" charset="0"/>
              <a:cs typeface="Times New Roman" panose="02020603050405020304" pitchFamily="18" charset="0"/>
            </a:endParaRPr>
          </a:p>
        </p:txBody>
      </p:sp>
      <p:pic>
        <p:nvPicPr>
          <p:cNvPr id="4" name="Picture 3">
            <a:extLst>
              <a:ext uri="{FF2B5EF4-FFF2-40B4-BE49-F238E27FC236}">
                <a16:creationId xmlns:a16="http://schemas.microsoft.com/office/drawing/2014/main" id="{7EC04154-0B05-493D-F9B9-39A2FEA44D5E}"/>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3F41AD27-A342-22AC-EB9C-8B9905D8E34A}"/>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7303" y="5800757"/>
            <a:ext cx="1905000" cy="581025"/>
          </a:xfrm>
          <a:prstGeom prst="rect">
            <a:avLst/>
          </a:prstGeom>
        </p:spPr>
      </p:pic>
      <p:pic>
        <p:nvPicPr>
          <p:cNvPr id="6" name="Picture 5">
            <a:extLst>
              <a:ext uri="{FF2B5EF4-FFF2-40B4-BE49-F238E27FC236}">
                <a16:creationId xmlns:a16="http://schemas.microsoft.com/office/drawing/2014/main" id="{E92FD29F-D52D-3D2B-BE93-02A83BCD3909}"/>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99785" y="5685693"/>
            <a:ext cx="712412" cy="709246"/>
          </a:xfrm>
          <a:prstGeom prst="rect">
            <a:avLst/>
          </a:prstGeom>
        </p:spPr>
      </p:pic>
    </p:spTree>
    <p:extLst>
      <p:ext uri="{BB962C8B-B14F-4D97-AF65-F5344CB8AC3E}">
        <p14:creationId xmlns:p14="http://schemas.microsoft.com/office/powerpoint/2010/main" val="422512103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p:txBody>
          <a:bodyPr/>
          <a:lstStyle/>
          <a:p>
            <a:pPr algn="l"/>
            <a:r>
              <a:rPr lang="en-GB" sz="3600" b="1"/>
              <a:t>How to create accessible communication</a:t>
            </a:r>
          </a:p>
        </p:txBody>
      </p:sp>
      <p:sp>
        <p:nvSpPr>
          <p:cNvPr id="3" name="Content Placeholder 2">
            <a:extLst>
              <a:ext uri="{FF2B5EF4-FFF2-40B4-BE49-F238E27FC236}">
                <a16:creationId xmlns:a16="http://schemas.microsoft.com/office/drawing/2014/main" id="{8441F76E-47AF-F3D2-1C97-AB66A49B3CB7}"/>
              </a:ext>
            </a:extLst>
          </p:cNvPr>
          <p:cNvSpPr>
            <a:spLocks noGrp="1"/>
          </p:cNvSpPr>
          <p:nvPr>
            <p:ph idx="1"/>
          </p:nvPr>
        </p:nvSpPr>
        <p:spPr>
          <a:xfrm>
            <a:off x="1110363" y="2257425"/>
            <a:ext cx="10472037" cy="3868739"/>
          </a:xfrm>
        </p:spPr>
        <p:txBody>
          <a:bodyPr/>
          <a:lstStyle/>
          <a:p>
            <a:pPr marL="0" indent="0">
              <a:buNone/>
            </a:pPr>
            <a:r>
              <a:rPr lang="en-GB"/>
              <a:t>Today’s topics include:</a:t>
            </a:r>
          </a:p>
          <a:p>
            <a:r>
              <a:rPr lang="en-GB"/>
              <a:t>Introduction to screen readers and alt text</a:t>
            </a:r>
          </a:p>
          <a:p>
            <a:r>
              <a:rPr lang="en-GB"/>
              <a:t>Accessible text and language</a:t>
            </a:r>
          </a:p>
          <a:p>
            <a:r>
              <a:rPr lang="en-GB"/>
              <a:t>Accessible visual and digital content including video and web content</a:t>
            </a:r>
          </a:p>
        </p:txBody>
      </p:sp>
      <p:pic>
        <p:nvPicPr>
          <p:cNvPr id="4" name="Picture 3">
            <a:extLst>
              <a:ext uri="{FF2B5EF4-FFF2-40B4-BE49-F238E27FC236}">
                <a16:creationId xmlns:a16="http://schemas.microsoft.com/office/drawing/2014/main" id="{A215CB1D-0763-D3EB-2215-26D14E7C83FD}"/>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E4BB7837-32B8-E6BB-585F-8349A9A3482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pic>
        <p:nvPicPr>
          <p:cNvPr id="6" name="Picture 5">
            <a:extLst>
              <a:ext uri="{FF2B5EF4-FFF2-40B4-BE49-F238E27FC236}">
                <a16:creationId xmlns:a16="http://schemas.microsoft.com/office/drawing/2014/main" id="{A8F4552A-B640-D70A-BC65-7B5795DD141D}"/>
              </a:ext>
              <a:ext uri="{C183D7F6-B498-43B3-948B-1728B52AA6E4}">
                <adec:decorative xmlns:adec="http://schemas.microsoft.com/office/drawing/2017/decorative" val="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899785" y="5685693"/>
            <a:ext cx="712412" cy="709246"/>
          </a:xfrm>
          <a:prstGeom prst="rect">
            <a:avLst/>
          </a:prstGeom>
        </p:spPr>
      </p:pic>
    </p:spTree>
    <p:extLst>
      <p:ext uri="{BB962C8B-B14F-4D97-AF65-F5344CB8AC3E}">
        <p14:creationId xmlns:p14="http://schemas.microsoft.com/office/powerpoint/2010/main" val="240864876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A0EB92-9B97-DC5E-B65B-411505665634}"/>
              </a:ext>
            </a:extLst>
          </p:cNvPr>
          <p:cNvSpPr>
            <a:spLocks noGrp="1"/>
          </p:cNvSpPr>
          <p:nvPr>
            <p:ph type="ctrTitle"/>
          </p:nvPr>
        </p:nvSpPr>
        <p:spPr>
          <a:xfrm>
            <a:off x="2817152" y="1345844"/>
            <a:ext cx="8354940" cy="846625"/>
          </a:xfrm>
        </p:spPr>
        <p:txBody>
          <a:bodyPr/>
          <a:lstStyle/>
          <a:p>
            <a:pPr algn="l"/>
            <a:r>
              <a:rPr lang="en-GB" sz="5400"/>
              <a:t>5.3 Screen readers </a:t>
            </a:r>
            <a:br>
              <a:rPr lang="en-GB" sz="5400"/>
            </a:br>
            <a:r>
              <a:rPr lang="en-GB" sz="5400"/>
              <a:t>and alt text</a:t>
            </a:r>
          </a:p>
        </p:txBody>
      </p:sp>
      <p:pic>
        <p:nvPicPr>
          <p:cNvPr id="3" name="Picture 2">
            <a:extLst>
              <a:ext uri="{FF2B5EF4-FFF2-40B4-BE49-F238E27FC236}">
                <a16:creationId xmlns:a16="http://schemas.microsoft.com/office/drawing/2014/main" id="{771FFCCE-F2F3-48DE-9251-E932E14E906B}"/>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4" name="Picture 3">
            <a:extLst>
              <a:ext uri="{FF2B5EF4-FFF2-40B4-BE49-F238E27FC236}">
                <a16:creationId xmlns:a16="http://schemas.microsoft.com/office/drawing/2014/main" id="{823D72D2-7798-EE45-915C-469366D135B7}"/>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7303" y="5800757"/>
            <a:ext cx="1905000" cy="581025"/>
          </a:xfrm>
          <a:prstGeom prst="rect">
            <a:avLst/>
          </a:prstGeom>
        </p:spPr>
      </p:pic>
      <p:pic>
        <p:nvPicPr>
          <p:cNvPr id="5" name="Picture 4">
            <a:extLst>
              <a:ext uri="{FF2B5EF4-FFF2-40B4-BE49-F238E27FC236}">
                <a16:creationId xmlns:a16="http://schemas.microsoft.com/office/drawing/2014/main" id="{17C573CD-D3A6-EB1D-62DE-3F337D58EFF4}"/>
              </a:ext>
              <a:ext uri="{C183D7F6-B498-43B3-948B-1728B52AA6E4}">
                <adec:decorative xmlns:adec="http://schemas.microsoft.com/office/drawing/2017/decorative" val="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899785" y="5685693"/>
            <a:ext cx="712412" cy="709246"/>
          </a:xfrm>
          <a:prstGeom prst="rect">
            <a:avLst/>
          </a:prstGeom>
        </p:spPr>
      </p:pic>
    </p:spTree>
    <p:extLst>
      <p:ext uri="{BB962C8B-B14F-4D97-AF65-F5344CB8AC3E}">
        <p14:creationId xmlns:p14="http://schemas.microsoft.com/office/powerpoint/2010/main" val="186596804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p:txBody>
          <a:bodyPr/>
          <a:lstStyle/>
          <a:p>
            <a:r>
              <a:rPr lang="en-GB" sz="3600" b="1"/>
              <a:t>Screen readers</a:t>
            </a:r>
          </a:p>
        </p:txBody>
      </p:sp>
      <p:sp>
        <p:nvSpPr>
          <p:cNvPr id="3" name="Content Placeholder 2">
            <a:extLst>
              <a:ext uri="{FF2B5EF4-FFF2-40B4-BE49-F238E27FC236}">
                <a16:creationId xmlns:a16="http://schemas.microsoft.com/office/drawing/2014/main" id="{8441F76E-47AF-F3D2-1C97-AB66A49B3CB7}"/>
              </a:ext>
            </a:extLst>
          </p:cNvPr>
          <p:cNvSpPr>
            <a:spLocks noGrp="1"/>
          </p:cNvSpPr>
          <p:nvPr>
            <p:ph idx="1"/>
          </p:nvPr>
        </p:nvSpPr>
        <p:spPr>
          <a:xfrm>
            <a:off x="1110363" y="2257425"/>
            <a:ext cx="10472037" cy="3868739"/>
          </a:xfrm>
        </p:spPr>
        <p:txBody>
          <a:bodyPr/>
          <a:lstStyle/>
          <a:p>
            <a:pPr marL="0" indent="0">
              <a:buNone/>
            </a:pPr>
            <a:r>
              <a:rPr lang="en-GB"/>
              <a:t>Screen readers convert text and image content into speech or braille. They help people with visual impairments or conditions such as dyslexia to interact with a computer, phone or tablet without needing to see a screen or a mouse.</a:t>
            </a:r>
          </a:p>
        </p:txBody>
      </p:sp>
      <p:pic>
        <p:nvPicPr>
          <p:cNvPr id="4" name="Picture 3">
            <a:extLst>
              <a:ext uri="{FF2B5EF4-FFF2-40B4-BE49-F238E27FC236}">
                <a16:creationId xmlns:a16="http://schemas.microsoft.com/office/drawing/2014/main" id="{AB871EE8-6BA2-58BB-C805-31872648A7CC}"/>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CECD9BBF-00DA-87E9-5C5D-3156844A715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pic>
        <p:nvPicPr>
          <p:cNvPr id="6" name="Picture 5">
            <a:extLst>
              <a:ext uri="{FF2B5EF4-FFF2-40B4-BE49-F238E27FC236}">
                <a16:creationId xmlns:a16="http://schemas.microsoft.com/office/drawing/2014/main" id="{11BAC883-09BE-1BE2-D814-1949FE8E10A6}"/>
              </a:ext>
              <a:ext uri="{C183D7F6-B498-43B3-948B-1728B52AA6E4}">
                <adec:decorative xmlns:adec="http://schemas.microsoft.com/office/drawing/2017/decorative" val="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899785" y="5685693"/>
            <a:ext cx="712412" cy="709246"/>
          </a:xfrm>
          <a:prstGeom prst="rect">
            <a:avLst/>
          </a:prstGeom>
        </p:spPr>
      </p:pic>
    </p:spTree>
    <p:extLst>
      <p:ext uri="{BB962C8B-B14F-4D97-AF65-F5344CB8AC3E}">
        <p14:creationId xmlns:p14="http://schemas.microsoft.com/office/powerpoint/2010/main" val="342595492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p:txBody>
          <a:bodyPr/>
          <a:lstStyle/>
          <a:p>
            <a:r>
              <a:rPr lang="en-GB" sz="3600" b="1"/>
              <a:t>Alt text</a:t>
            </a:r>
          </a:p>
        </p:txBody>
      </p:sp>
      <p:sp>
        <p:nvSpPr>
          <p:cNvPr id="3" name="Content Placeholder 2">
            <a:extLst>
              <a:ext uri="{FF2B5EF4-FFF2-40B4-BE49-F238E27FC236}">
                <a16:creationId xmlns:a16="http://schemas.microsoft.com/office/drawing/2014/main" id="{8441F76E-47AF-F3D2-1C97-AB66A49B3CB7}"/>
              </a:ext>
            </a:extLst>
          </p:cNvPr>
          <p:cNvSpPr>
            <a:spLocks noGrp="1"/>
          </p:cNvSpPr>
          <p:nvPr>
            <p:ph idx="1"/>
          </p:nvPr>
        </p:nvSpPr>
        <p:spPr>
          <a:xfrm>
            <a:off x="1110363" y="2257425"/>
            <a:ext cx="10472037" cy="3868739"/>
          </a:xfrm>
        </p:spPr>
        <p:txBody>
          <a:bodyPr/>
          <a:lstStyle/>
          <a:p>
            <a:pPr marL="0" indent="0">
              <a:buNone/>
            </a:pPr>
            <a:r>
              <a:rPr lang="en-GB"/>
              <a:t>Alt text stands for alternative text or image description and should be a brief description of the image in context.</a:t>
            </a:r>
          </a:p>
        </p:txBody>
      </p:sp>
      <p:pic>
        <p:nvPicPr>
          <p:cNvPr id="4" name="Picture 3">
            <a:extLst>
              <a:ext uri="{FF2B5EF4-FFF2-40B4-BE49-F238E27FC236}">
                <a16:creationId xmlns:a16="http://schemas.microsoft.com/office/drawing/2014/main" id="{AB871EE8-6BA2-58BB-C805-31872648A7CC}"/>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CECD9BBF-00DA-87E9-5C5D-3156844A715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pic>
        <p:nvPicPr>
          <p:cNvPr id="6" name="Picture 5">
            <a:extLst>
              <a:ext uri="{FF2B5EF4-FFF2-40B4-BE49-F238E27FC236}">
                <a16:creationId xmlns:a16="http://schemas.microsoft.com/office/drawing/2014/main" id="{243E1250-1B46-CF10-C330-1D52578C31E7}"/>
              </a:ext>
              <a:ext uri="{C183D7F6-B498-43B3-948B-1728B52AA6E4}">
                <adec:decorative xmlns:adec="http://schemas.microsoft.com/office/drawing/2017/decorative" val="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899785" y="5685693"/>
            <a:ext cx="712412" cy="709246"/>
          </a:xfrm>
          <a:prstGeom prst="rect">
            <a:avLst/>
          </a:prstGeom>
        </p:spPr>
      </p:pic>
    </p:spTree>
    <p:extLst>
      <p:ext uri="{BB962C8B-B14F-4D97-AF65-F5344CB8AC3E}">
        <p14:creationId xmlns:p14="http://schemas.microsoft.com/office/powerpoint/2010/main" val="382255474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a:xfrm>
            <a:off x="4191000" y="457201"/>
            <a:ext cx="7224845" cy="708643"/>
          </a:xfrm>
        </p:spPr>
        <p:txBody>
          <a:bodyPr/>
          <a:lstStyle/>
          <a:p>
            <a:pPr algn="l"/>
            <a:r>
              <a:rPr lang="en-GB" sz="3600" b="1"/>
              <a:t>How to add alt text – Word, Excel and PowerPoint</a:t>
            </a:r>
          </a:p>
        </p:txBody>
      </p:sp>
      <p:sp>
        <p:nvSpPr>
          <p:cNvPr id="3" name="Content Placeholder 2">
            <a:extLst>
              <a:ext uri="{FF2B5EF4-FFF2-40B4-BE49-F238E27FC236}">
                <a16:creationId xmlns:a16="http://schemas.microsoft.com/office/drawing/2014/main" id="{8441F76E-47AF-F3D2-1C97-AB66A49B3CB7}"/>
              </a:ext>
            </a:extLst>
          </p:cNvPr>
          <p:cNvSpPr>
            <a:spLocks noGrp="1"/>
          </p:cNvSpPr>
          <p:nvPr>
            <p:ph idx="1"/>
          </p:nvPr>
        </p:nvSpPr>
        <p:spPr>
          <a:xfrm>
            <a:off x="609600" y="1763712"/>
            <a:ext cx="7632699" cy="3694284"/>
          </a:xfrm>
        </p:spPr>
        <p:txBody>
          <a:bodyPr>
            <a:normAutofit fontScale="92500" lnSpcReduction="20000"/>
          </a:bodyPr>
          <a:lstStyle/>
          <a:p>
            <a:pPr marL="0" indent="0">
              <a:buNone/>
            </a:pPr>
            <a:r>
              <a:rPr lang="en-GB" sz="3000"/>
              <a:t>1.	Right-click on an image with your mouse.</a:t>
            </a:r>
          </a:p>
          <a:p>
            <a:pPr marL="0" indent="0">
              <a:buNone/>
            </a:pPr>
            <a:r>
              <a:rPr lang="en-GB" sz="3000"/>
              <a:t>2.	Select View Alt text.</a:t>
            </a:r>
          </a:p>
          <a:p>
            <a:pPr marL="0" indent="0">
              <a:buNone/>
            </a:pPr>
            <a:r>
              <a:rPr lang="en-GB" sz="3000"/>
              <a:t>3.	A box will appear on the right-hand side.</a:t>
            </a:r>
          </a:p>
          <a:p>
            <a:pPr marL="514350" indent="-514350">
              <a:buAutoNum type="arabicPeriod" startAt="4"/>
            </a:pPr>
            <a:r>
              <a:rPr lang="en-GB" sz="3000"/>
              <a:t>Type your alt text into the box.</a:t>
            </a:r>
          </a:p>
          <a:p>
            <a:pPr marL="514350" indent="-514350">
              <a:buAutoNum type="arabicPeriod" startAt="4"/>
            </a:pPr>
            <a:r>
              <a:rPr lang="en-GB" sz="3000"/>
              <a:t>Turn off Microsoft’s auto alt text by going to File, Options and then Accessibility and making sure there is no checkmark in the ‘automatically generated alt text for me’ box.</a:t>
            </a:r>
          </a:p>
        </p:txBody>
      </p:sp>
      <p:pic>
        <p:nvPicPr>
          <p:cNvPr id="4" name="Picture 3">
            <a:extLst>
              <a:ext uri="{FF2B5EF4-FFF2-40B4-BE49-F238E27FC236}">
                <a16:creationId xmlns:a16="http://schemas.microsoft.com/office/drawing/2014/main" id="{AB871EE8-6BA2-58BB-C805-31872648A7CC}"/>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CECD9BBF-00DA-87E9-5C5D-3156844A715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pic>
        <p:nvPicPr>
          <p:cNvPr id="7" name="Picture 6">
            <a:extLst>
              <a:ext uri="{FF2B5EF4-FFF2-40B4-BE49-F238E27FC236}">
                <a16:creationId xmlns:a16="http://schemas.microsoft.com/office/drawing/2014/main" id="{4307D4ED-905B-2931-8F95-E38829A255F1}"/>
              </a:ext>
            </a:extLst>
          </p:cNvPr>
          <p:cNvPicPr>
            <a:picLocks noChangeAspect="1"/>
          </p:cNvPicPr>
          <p:nvPr/>
        </p:nvPicPr>
        <p:blipFill>
          <a:blip r:embed="rId5"/>
          <a:stretch>
            <a:fillRect/>
          </a:stretch>
        </p:blipFill>
        <p:spPr>
          <a:xfrm>
            <a:off x="8906520" y="1763712"/>
            <a:ext cx="2509325" cy="3694284"/>
          </a:xfrm>
          <a:prstGeom prst="rect">
            <a:avLst/>
          </a:prstGeom>
        </p:spPr>
      </p:pic>
      <p:pic>
        <p:nvPicPr>
          <p:cNvPr id="9" name="Picture 8">
            <a:extLst>
              <a:ext uri="{FF2B5EF4-FFF2-40B4-BE49-F238E27FC236}">
                <a16:creationId xmlns:a16="http://schemas.microsoft.com/office/drawing/2014/main" id="{387ACB45-D996-E8E8-B09C-5B0B81C8C4B7}"/>
              </a:ext>
              <a:ext uri="{C183D7F6-B498-43B3-948B-1728B52AA6E4}">
                <adec:decorative xmlns:adec="http://schemas.microsoft.com/office/drawing/2017/decorative" val="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899785" y="5685693"/>
            <a:ext cx="712412" cy="709246"/>
          </a:xfrm>
          <a:prstGeom prst="rect">
            <a:avLst/>
          </a:prstGeom>
        </p:spPr>
      </p:pic>
    </p:spTree>
    <p:extLst>
      <p:ext uri="{BB962C8B-B14F-4D97-AF65-F5344CB8AC3E}">
        <p14:creationId xmlns:p14="http://schemas.microsoft.com/office/powerpoint/2010/main" val="241481265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a:xfrm>
            <a:off x="4191000" y="457201"/>
            <a:ext cx="7224845" cy="708643"/>
          </a:xfrm>
        </p:spPr>
        <p:txBody>
          <a:bodyPr/>
          <a:lstStyle/>
          <a:p>
            <a:pPr algn="l"/>
            <a:r>
              <a:rPr lang="en-GB" sz="3600" b="1"/>
              <a:t>How to add alt text – Word, Excel and PowerPoint</a:t>
            </a:r>
          </a:p>
        </p:txBody>
      </p:sp>
      <p:sp>
        <p:nvSpPr>
          <p:cNvPr id="3" name="Content Placeholder 2">
            <a:extLst>
              <a:ext uri="{FF2B5EF4-FFF2-40B4-BE49-F238E27FC236}">
                <a16:creationId xmlns:a16="http://schemas.microsoft.com/office/drawing/2014/main" id="{8441F76E-47AF-F3D2-1C97-AB66A49B3CB7}"/>
              </a:ext>
            </a:extLst>
          </p:cNvPr>
          <p:cNvSpPr>
            <a:spLocks noGrp="1"/>
          </p:cNvSpPr>
          <p:nvPr>
            <p:ph idx="1"/>
          </p:nvPr>
        </p:nvSpPr>
        <p:spPr>
          <a:xfrm>
            <a:off x="609600" y="1816954"/>
            <a:ext cx="6517911" cy="3868739"/>
          </a:xfrm>
        </p:spPr>
        <p:txBody>
          <a:bodyPr>
            <a:normAutofit fontScale="92500"/>
          </a:bodyPr>
          <a:lstStyle/>
          <a:p>
            <a:pPr marL="0" indent="0">
              <a:buNone/>
            </a:pPr>
            <a:r>
              <a:rPr lang="en-GB" sz="3000"/>
              <a:t>1. Check for accessibility issues in Adobe Acrobat by selecting Accessibility in the Tools menu. It will open a toolbar. </a:t>
            </a:r>
          </a:p>
          <a:p>
            <a:pPr marL="0" indent="0">
              <a:buNone/>
            </a:pPr>
            <a:r>
              <a:rPr lang="en-GB" sz="3000"/>
              <a:t>2. You can identify tagging, reading order and accessibility problems by selecting Accessibility Check. </a:t>
            </a:r>
          </a:p>
          <a:p>
            <a:pPr marL="0" indent="0">
              <a:buNone/>
            </a:pPr>
            <a:r>
              <a:rPr lang="en-GB" sz="3000"/>
              <a:t>3. Write accessible text by selecting Set Alternate Text.</a:t>
            </a:r>
          </a:p>
        </p:txBody>
      </p:sp>
      <p:pic>
        <p:nvPicPr>
          <p:cNvPr id="4" name="Picture 3">
            <a:extLst>
              <a:ext uri="{FF2B5EF4-FFF2-40B4-BE49-F238E27FC236}">
                <a16:creationId xmlns:a16="http://schemas.microsoft.com/office/drawing/2014/main" id="{AB871EE8-6BA2-58BB-C805-31872648A7CC}"/>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CECD9BBF-00DA-87E9-5C5D-3156844A715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pic>
        <p:nvPicPr>
          <p:cNvPr id="8" name="Picture 7">
            <a:extLst>
              <a:ext uri="{FF2B5EF4-FFF2-40B4-BE49-F238E27FC236}">
                <a16:creationId xmlns:a16="http://schemas.microsoft.com/office/drawing/2014/main" id="{81492D56-4629-6A7A-A42B-30FE212CC594}"/>
              </a:ext>
            </a:extLst>
          </p:cNvPr>
          <p:cNvPicPr>
            <a:picLocks noChangeAspect="1"/>
          </p:cNvPicPr>
          <p:nvPr/>
        </p:nvPicPr>
        <p:blipFill rotWithShape="1">
          <a:blip r:embed="rId5"/>
          <a:srcRect b="10108"/>
          <a:stretch/>
        </p:blipFill>
        <p:spPr>
          <a:xfrm>
            <a:off x="7787148" y="1775559"/>
            <a:ext cx="3973052" cy="3725127"/>
          </a:xfrm>
          <a:prstGeom prst="rect">
            <a:avLst/>
          </a:prstGeom>
        </p:spPr>
      </p:pic>
      <p:sp>
        <p:nvSpPr>
          <p:cNvPr id="9" name="Rectangle 8">
            <a:extLst>
              <a:ext uri="{FF2B5EF4-FFF2-40B4-BE49-F238E27FC236}">
                <a16:creationId xmlns:a16="http://schemas.microsoft.com/office/drawing/2014/main" id="{E9DF10FD-1D58-3465-D6E5-A97C324905F0}"/>
              </a:ext>
            </a:extLst>
          </p:cNvPr>
          <p:cNvSpPr/>
          <p:nvPr/>
        </p:nvSpPr>
        <p:spPr>
          <a:xfrm>
            <a:off x="9483213" y="4542503"/>
            <a:ext cx="781664" cy="840658"/>
          </a:xfrm>
          <a:prstGeom prst="rect">
            <a:avLst/>
          </a:prstGeom>
          <a:noFill/>
          <a:ln>
            <a:solidFill>
              <a:schemeClr val="accent3">
                <a:lumMod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cxnSp>
        <p:nvCxnSpPr>
          <p:cNvPr id="10" name="Straight Arrow Connector 9">
            <a:extLst>
              <a:ext uri="{FF2B5EF4-FFF2-40B4-BE49-F238E27FC236}">
                <a16:creationId xmlns:a16="http://schemas.microsoft.com/office/drawing/2014/main" id="{F767F497-B118-E90B-2AF6-2B3E0B338D18}"/>
              </a:ext>
            </a:extLst>
          </p:cNvPr>
          <p:cNvCxnSpPr/>
          <p:nvPr/>
        </p:nvCxnSpPr>
        <p:spPr>
          <a:xfrm>
            <a:off x="7361715" y="4934281"/>
            <a:ext cx="2016369" cy="0"/>
          </a:xfrm>
          <a:prstGeom prst="straightConnector1">
            <a:avLst/>
          </a:prstGeom>
          <a:ln w="57150">
            <a:solidFill>
              <a:schemeClr val="accent3">
                <a:lumMod val="50000"/>
              </a:schemeClr>
            </a:solidFill>
            <a:tailEnd type="triangle"/>
          </a:ln>
        </p:spPr>
        <p:style>
          <a:lnRef idx="1">
            <a:schemeClr val="accent6"/>
          </a:lnRef>
          <a:fillRef idx="0">
            <a:schemeClr val="accent6"/>
          </a:fillRef>
          <a:effectRef idx="0">
            <a:schemeClr val="accent6"/>
          </a:effectRef>
          <a:fontRef idx="minor">
            <a:schemeClr val="tx1"/>
          </a:fontRef>
        </p:style>
      </p:cxnSp>
      <p:pic>
        <p:nvPicPr>
          <p:cNvPr id="11" name="Picture 10">
            <a:extLst>
              <a:ext uri="{FF2B5EF4-FFF2-40B4-BE49-F238E27FC236}">
                <a16:creationId xmlns:a16="http://schemas.microsoft.com/office/drawing/2014/main" id="{23C9FDD4-A9E4-9C2C-E3D8-30AC50757110}"/>
              </a:ext>
              <a:ext uri="{C183D7F6-B498-43B3-948B-1728B52AA6E4}">
                <adec:decorative xmlns:adec="http://schemas.microsoft.com/office/drawing/2017/decorative" val="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899785" y="5685693"/>
            <a:ext cx="712412" cy="709246"/>
          </a:xfrm>
          <a:prstGeom prst="rect">
            <a:avLst/>
          </a:prstGeom>
        </p:spPr>
      </p:pic>
    </p:spTree>
    <p:extLst>
      <p:ext uri="{BB962C8B-B14F-4D97-AF65-F5344CB8AC3E}">
        <p14:creationId xmlns:p14="http://schemas.microsoft.com/office/powerpoint/2010/main" val="393910494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p:txBody>
          <a:bodyPr/>
          <a:lstStyle/>
          <a:p>
            <a:r>
              <a:rPr lang="en-GB" sz="3600" b="1"/>
              <a:t>Tip 1: include alt text</a:t>
            </a:r>
          </a:p>
        </p:txBody>
      </p:sp>
      <p:sp>
        <p:nvSpPr>
          <p:cNvPr id="3" name="Content Placeholder 2">
            <a:extLst>
              <a:ext uri="{FF2B5EF4-FFF2-40B4-BE49-F238E27FC236}">
                <a16:creationId xmlns:a16="http://schemas.microsoft.com/office/drawing/2014/main" id="{8441F76E-47AF-F3D2-1C97-AB66A49B3CB7}"/>
              </a:ext>
            </a:extLst>
          </p:cNvPr>
          <p:cNvSpPr>
            <a:spLocks noGrp="1"/>
          </p:cNvSpPr>
          <p:nvPr>
            <p:ph idx="1"/>
          </p:nvPr>
        </p:nvSpPr>
        <p:spPr>
          <a:xfrm>
            <a:off x="1110363" y="2257425"/>
            <a:ext cx="10472037" cy="3868739"/>
          </a:xfrm>
        </p:spPr>
        <p:txBody>
          <a:bodyPr/>
          <a:lstStyle/>
          <a:p>
            <a:pPr marL="0" indent="0">
              <a:buNone/>
            </a:pPr>
            <a:r>
              <a:rPr lang="en-GB"/>
              <a:t>When writing alt text, there is no need to write ‘image of…’ or ‘picture of…’ as the screen reader will do this automatically. </a:t>
            </a:r>
          </a:p>
        </p:txBody>
      </p:sp>
      <p:pic>
        <p:nvPicPr>
          <p:cNvPr id="4" name="Picture 3">
            <a:extLst>
              <a:ext uri="{FF2B5EF4-FFF2-40B4-BE49-F238E27FC236}">
                <a16:creationId xmlns:a16="http://schemas.microsoft.com/office/drawing/2014/main" id="{AB871EE8-6BA2-58BB-C805-31872648A7CC}"/>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CECD9BBF-00DA-87E9-5C5D-3156844A715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pic>
        <p:nvPicPr>
          <p:cNvPr id="6" name="Picture 5">
            <a:extLst>
              <a:ext uri="{FF2B5EF4-FFF2-40B4-BE49-F238E27FC236}">
                <a16:creationId xmlns:a16="http://schemas.microsoft.com/office/drawing/2014/main" id="{9B061120-6C26-470B-C80E-A13E8EB40660}"/>
              </a:ext>
              <a:ext uri="{C183D7F6-B498-43B3-948B-1728B52AA6E4}">
                <adec:decorative xmlns:adec="http://schemas.microsoft.com/office/drawing/2017/decorative" val="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899785" y="5685693"/>
            <a:ext cx="712412" cy="709246"/>
          </a:xfrm>
          <a:prstGeom prst="rect">
            <a:avLst/>
          </a:prstGeom>
        </p:spPr>
      </p:pic>
    </p:spTree>
    <p:extLst>
      <p:ext uri="{BB962C8B-B14F-4D97-AF65-F5344CB8AC3E}">
        <p14:creationId xmlns:p14="http://schemas.microsoft.com/office/powerpoint/2010/main" val="111280032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p:txBody>
          <a:bodyPr/>
          <a:lstStyle/>
          <a:p>
            <a:r>
              <a:rPr lang="en-GB" sz="3600" b="1"/>
              <a:t>Tip 1: include alt text</a:t>
            </a:r>
          </a:p>
        </p:txBody>
      </p:sp>
      <p:pic>
        <p:nvPicPr>
          <p:cNvPr id="4" name="Picture 3">
            <a:extLst>
              <a:ext uri="{FF2B5EF4-FFF2-40B4-BE49-F238E27FC236}">
                <a16:creationId xmlns:a16="http://schemas.microsoft.com/office/drawing/2014/main" id="{AB871EE8-6BA2-58BB-C805-31872648A7CC}"/>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CECD9BBF-00DA-87E9-5C5D-3156844A715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graphicFrame>
        <p:nvGraphicFramePr>
          <p:cNvPr id="6" name="Content Placeholder 9" descr="A pie chart showing the causes of blindness worldwide, featuring the following statistics: cataracts 51 per cent, glaucoma 8 per cent, age-related macular degeneration 5 per cent, trachoma 3 per cent and other 33 per cent.">
            <a:extLst>
              <a:ext uri="{FF2B5EF4-FFF2-40B4-BE49-F238E27FC236}">
                <a16:creationId xmlns:a16="http://schemas.microsoft.com/office/drawing/2014/main" id="{5E9038A0-D49A-521A-56C9-F31F1B07E407}"/>
              </a:ext>
            </a:extLst>
          </p:cNvPr>
          <p:cNvGraphicFramePr>
            <a:graphicFrameLocks/>
          </p:cNvGraphicFramePr>
          <p:nvPr>
            <p:extLst>
              <p:ext uri="{D42A27DB-BD31-4B8C-83A1-F6EECF244321}">
                <p14:modId xmlns:p14="http://schemas.microsoft.com/office/powerpoint/2010/main" val="249056274"/>
              </p:ext>
            </p:extLst>
          </p:nvPr>
        </p:nvGraphicFramePr>
        <p:xfrm>
          <a:off x="3781019" y="1860641"/>
          <a:ext cx="5192293" cy="2052051"/>
        </p:xfrm>
        <a:graphic>
          <a:graphicData uri="http://schemas.openxmlformats.org/drawingml/2006/chart">
            <c:chart xmlns:c="http://schemas.openxmlformats.org/drawingml/2006/chart" xmlns:r="http://schemas.openxmlformats.org/officeDocument/2006/relationships" r:id="rId5"/>
          </a:graphicData>
        </a:graphic>
      </p:graphicFrame>
      <p:sp>
        <p:nvSpPr>
          <p:cNvPr id="7" name="Content Placeholder 6">
            <a:extLst>
              <a:ext uri="{FF2B5EF4-FFF2-40B4-BE49-F238E27FC236}">
                <a16:creationId xmlns:a16="http://schemas.microsoft.com/office/drawing/2014/main" id="{A772E271-CA9B-1C60-539F-A18721394560}"/>
              </a:ext>
            </a:extLst>
          </p:cNvPr>
          <p:cNvSpPr txBox="1">
            <a:spLocks/>
          </p:cNvSpPr>
          <p:nvPr/>
        </p:nvSpPr>
        <p:spPr>
          <a:xfrm>
            <a:off x="0" y="4191742"/>
            <a:ext cx="11872898" cy="2052051"/>
          </a:xfrm>
          <a:prstGeom prst="rect">
            <a:avLst/>
          </a:prstGeom>
        </p:spPr>
        <p:txBody>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914400" lvl="2" indent="0">
              <a:buNone/>
            </a:pPr>
            <a:r>
              <a:rPr lang="en-GB" sz="2500"/>
              <a:t>A pie chart showing the causes of blindness worldwide, featuring the following statistics: cataracts 51 per cent, glaucoma 8 per cent, age-related macular degeneration 5 per cent, trachoma 3 per cent and other 33 per cent.</a:t>
            </a:r>
          </a:p>
        </p:txBody>
      </p:sp>
      <p:pic>
        <p:nvPicPr>
          <p:cNvPr id="3" name="Picture 2">
            <a:extLst>
              <a:ext uri="{FF2B5EF4-FFF2-40B4-BE49-F238E27FC236}">
                <a16:creationId xmlns:a16="http://schemas.microsoft.com/office/drawing/2014/main" id="{7F760609-C96F-F1D8-F9D0-19E4DA920EE0}"/>
              </a:ext>
              <a:ext uri="{C183D7F6-B498-43B3-948B-1728B52AA6E4}">
                <adec:decorative xmlns:adec="http://schemas.microsoft.com/office/drawing/2017/decorative" val="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899785" y="5685693"/>
            <a:ext cx="712412" cy="709246"/>
          </a:xfrm>
          <a:prstGeom prst="rect">
            <a:avLst/>
          </a:prstGeom>
        </p:spPr>
      </p:pic>
    </p:spTree>
    <p:extLst>
      <p:ext uri="{BB962C8B-B14F-4D97-AF65-F5344CB8AC3E}">
        <p14:creationId xmlns:p14="http://schemas.microsoft.com/office/powerpoint/2010/main" val="229186478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a:xfrm>
            <a:off x="4267200" y="457201"/>
            <a:ext cx="7326923" cy="708643"/>
          </a:xfrm>
        </p:spPr>
        <p:txBody>
          <a:bodyPr/>
          <a:lstStyle/>
          <a:p>
            <a:pPr algn="l"/>
            <a:r>
              <a:rPr lang="en-GB" sz="3600" b="1"/>
              <a:t>Tip 2: Mark non-essentials </a:t>
            </a:r>
            <a:br>
              <a:rPr lang="en-GB" sz="3600" b="1"/>
            </a:br>
            <a:r>
              <a:rPr lang="en-GB" sz="3600" b="1"/>
              <a:t>as decorative</a:t>
            </a:r>
          </a:p>
        </p:txBody>
      </p:sp>
      <p:pic>
        <p:nvPicPr>
          <p:cNvPr id="4" name="Picture 3">
            <a:extLst>
              <a:ext uri="{FF2B5EF4-FFF2-40B4-BE49-F238E27FC236}">
                <a16:creationId xmlns:a16="http://schemas.microsoft.com/office/drawing/2014/main" id="{AB871EE8-6BA2-58BB-C805-31872648A7CC}"/>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CECD9BBF-00DA-87E9-5C5D-3156844A715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pic>
        <p:nvPicPr>
          <p:cNvPr id="10" name="Content Placeholder 8" descr="Screenshot of alt text menu in PowerPoint.">
            <a:extLst>
              <a:ext uri="{FF2B5EF4-FFF2-40B4-BE49-F238E27FC236}">
                <a16:creationId xmlns:a16="http://schemas.microsoft.com/office/drawing/2014/main" id="{9F081E9D-F889-68C1-A7E9-C52A91BB3269}"/>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2525" b="12520"/>
          <a:stretch/>
        </p:blipFill>
        <p:spPr>
          <a:xfrm>
            <a:off x="3640002" y="1734283"/>
            <a:ext cx="4911996" cy="3810733"/>
          </a:xfrm>
          <a:prstGeom prst="rect">
            <a:avLst/>
          </a:prstGeom>
        </p:spPr>
      </p:pic>
      <p:sp>
        <p:nvSpPr>
          <p:cNvPr id="11" name="Rectangle 10">
            <a:extLst>
              <a:ext uri="{FF2B5EF4-FFF2-40B4-BE49-F238E27FC236}">
                <a16:creationId xmlns:a16="http://schemas.microsoft.com/office/drawing/2014/main" id="{86F6AF63-BF83-F683-75D4-FCE0C1BD0A83}"/>
              </a:ext>
            </a:extLst>
          </p:cNvPr>
          <p:cNvSpPr/>
          <p:nvPr/>
        </p:nvSpPr>
        <p:spPr>
          <a:xfrm>
            <a:off x="5040923" y="4841631"/>
            <a:ext cx="1957754" cy="457200"/>
          </a:xfrm>
          <a:prstGeom prst="rect">
            <a:avLst/>
          </a:prstGeom>
          <a:noFill/>
          <a:ln w="76200">
            <a:solidFill>
              <a:schemeClr val="tx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cxnSp>
        <p:nvCxnSpPr>
          <p:cNvPr id="13" name="Straight Arrow Connector 12">
            <a:extLst>
              <a:ext uri="{FF2B5EF4-FFF2-40B4-BE49-F238E27FC236}">
                <a16:creationId xmlns:a16="http://schemas.microsoft.com/office/drawing/2014/main" id="{EEF5FE03-ECAE-E24A-F7B0-827477565A8B}"/>
              </a:ext>
            </a:extLst>
          </p:cNvPr>
          <p:cNvCxnSpPr/>
          <p:nvPr/>
        </p:nvCxnSpPr>
        <p:spPr>
          <a:xfrm>
            <a:off x="2848708" y="5111262"/>
            <a:ext cx="2016369" cy="0"/>
          </a:xfrm>
          <a:prstGeom prst="straightConnector1">
            <a:avLst/>
          </a:prstGeom>
          <a:ln w="57150">
            <a:solidFill>
              <a:schemeClr val="tx2"/>
            </a:solidFill>
            <a:tailEnd type="triangle"/>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34D2A893-01B8-E86B-C12A-235A9B4E3EF0}"/>
              </a:ext>
              <a:ext uri="{C183D7F6-B498-43B3-948B-1728B52AA6E4}">
                <adec:decorative xmlns:adec="http://schemas.microsoft.com/office/drawing/2017/decorative" val="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899785" y="5685693"/>
            <a:ext cx="712412" cy="709246"/>
          </a:xfrm>
          <a:prstGeom prst="rect">
            <a:avLst/>
          </a:prstGeom>
        </p:spPr>
      </p:pic>
    </p:spTree>
    <p:extLst>
      <p:ext uri="{BB962C8B-B14F-4D97-AF65-F5344CB8AC3E}">
        <p14:creationId xmlns:p14="http://schemas.microsoft.com/office/powerpoint/2010/main" val="28699105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p:txBody>
          <a:bodyPr/>
          <a:lstStyle/>
          <a:p>
            <a:r>
              <a:rPr lang="en-GB" sz="3600" b="1"/>
              <a:t>Tip 3: Write alt text for embedded text</a:t>
            </a:r>
          </a:p>
        </p:txBody>
      </p:sp>
      <p:sp>
        <p:nvSpPr>
          <p:cNvPr id="3" name="Content Placeholder 2">
            <a:extLst>
              <a:ext uri="{FF2B5EF4-FFF2-40B4-BE49-F238E27FC236}">
                <a16:creationId xmlns:a16="http://schemas.microsoft.com/office/drawing/2014/main" id="{8441F76E-47AF-F3D2-1C97-AB66A49B3CB7}"/>
              </a:ext>
            </a:extLst>
          </p:cNvPr>
          <p:cNvSpPr>
            <a:spLocks noGrp="1"/>
          </p:cNvSpPr>
          <p:nvPr>
            <p:ph idx="1"/>
          </p:nvPr>
        </p:nvSpPr>
        <p:spPr>
          <a:xfrm>
            <a:off x="609600" y="1745211"/>
            <a:ext cx="10907486" cy="3868739"/>
          </a:xfrm>
        </p:spPr>
        <p:txBody>
          <a:bodyPr>
            <a:normAutofit/>
          </a:bodyPr>
          <a:lstStyle/>
          <a:p>
            <a:pPr marL="0" indent="0">
              <a:buNone/>
            </a:pPr>
            <a:r>
              <a:rPr lang="en-GB" sz="2800"/>
              <a:t>Screen readers cannot read text that is embedded in an image, which includes labels on graphs and charts. Embedded text, like the labels in the graph below, will need to be included in the alt text.</a:t>
            </a:r>
          </a:p>
        </p:txBody>
      </p:sp>
      <p:pic>
        <p:nvPicPr>
          <p:cNvPr id="4" name="Picture 3">
            <a:extLst>
              <a:ext uri="{FF2B5EF4-FFF2-40B4-BE49-F238E27FC236}">
                <a16:creationId xmlns:a16="http://schemas.microsoft.com/office/drawing/2014/main" id="{AB871EE8-6BA2-58BB-C805-31872648A7CC}"/>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CECD9BBF-00DA-87E9-5C5D-3156844A715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graphicFrame>
        <p:nvGraphicFramePr>
          <p:cNvPr id="6" name="Content Placeholder 9" descr="A pie chart showing the causes of blindness worldwide, featuring the following statistics: cataracts 51 per cent, glaucoma 8 per cent, age-related macular degeneration 5 per cent, trachoma 3 per cent and other 33 per cent.">
            <a:extLst>
              <a:ext uri="{FF2B5EF4-FFF2-40B4-BE49-F238E27FC236}">
                <a16:creationId xmlns:a16="http://schemas.microsoft.com/office/drawing/2014/main" id="{5E9038A0-D49A-521A-56C9-F31F1B07E407}"/>
              </a:ext>
            </a:extLst>
          </p:cNvPr>
          <p:cNvGraphicFramePr>
            <a:graphicFrameLocks/>
          </p:cNvGraphicFramePr>
          <p:nvPr>
            <p:extLst>
              <p:ext uri="{D42A27DB-BD31-4B8C-83A1-F6EECF244321}">
                <p14:modId xmlns:p14="http://schemas.microsoft.com/office/powerpoint/2010/main" val="2404864458"/>
              </p:ext>
            </p:extLst>
          </p:nvPr>
        </p:nvGraphicFramePr>
        <p:xfrm>
          <a:off x="4018100" y="3429000"/>
          <a:ext cx="5012340" cy="2084073"/>
        </p:xfrm>
        <a:graphic>
          <a:graphicData uri="http://schemas.openxmlformats.org/drawingml/2006/chart">
            <c:chart xmlns:c="http://schemas.openxmlformats.org/drawingml/2006/chart" xmlns:r="http://schemas.openxmlformats.org/officeDocument/2006/relationships" r:id="rId5"/>
          </a:graphicData>
        </a:graphic>
      </p:graphicFrame>
      <p:pic>
        <p:nvPicPr>
          <p:cNvPr id="7" name="Picture 6">
            <a:extLst>
              <a:ext uri="{FF2B5EF4-FFF2-40B4-BE49-F238E27FC236}">
                <a16:creationId xmlns:a16="http://schemas.microsoft.com/office/drawing/2014/main" id="{F7C64290-916F-8B93-1F84-F01E035B075D}"/>
              </a:ext>
              <a:ext uri="{C183D7F6-B498-43B3-948B-1728B52AA6E4}">
                <adec:decorative xmlns:adec="http://schemas.microsoft.com/office/drawing/2017/decorative" val="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899785" y="5685693"/>
            <a:ext cx="712412" cy="709246"/>
          </a:xfrm>
          <a:prstGeom prst="rect">
            <a:avLst/>
          </a:prstGeom>
        </p:spPr>
      </p:pic>
    </p:spTree>
    <p:extLst>
      <p:ext uri="{BB962C8B-B14F-4D97-AF65-F5344CB8AC3E}">
        <p14:creationId xmlns:p14="http://schemas.microsoft.com/office/powerpoint/2010/main" val="27315314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4">
            <a:extLst>
              <a:ext uri="{FF2B5EF4-FFF2-40B4-BE49-F238E27FC236}">
                <a16:creationId xmlns:a16="http://schemas.microsoft.com/office/drawing/2014/main" id="{87641C07-78B0-AF8A-6645-802A52256085}"/>
              </a:ext>
            </a:extLst>
          </p:cNvPr>
          <p:cNvSpPr/>
          <p:nvPr/>
        </p:nvSpPr>
        <p:spPr>
          <a:xfrm>
            <a:off x="3680686" y="567586"/>
            <a:ext cx="4830628" cy="4830628"/>
          </a:xfrm>
          <a:prstGeom prst="ellipse">
            <a:avLst/>
          </a:prstGeom>
          <a:solidFill>
            <a:srgbClr val="0C572B"/>
          </a:solidFill>
          <a:ln w="57150">
            <a:solidFill>
              <a:srgbClr val="F6D97B"/>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7000" b="1">
                <a:solidFill>
                  <a:schemeClr val="bg1"/>
                </a:solidFill>
                <a:latin typeface="Arial" panose="020B0604020202020204" pitchFamily="34" charset="0"/>
                <a:cs typeface="Arial" panose="020B0604020202020204" pitchFamily="34" charset="0"/>
              </a:rPr>
              <a:t>Ground rules</a:t>
            </a:r>
          </a:p>
        </p:txBody>
      </p:sp>
      <p:pic>
        <p:nvPicPr>
          <p:cNvPr id="6" name="Picture 5">
            <a:extLst>
              <a:ext uri="{FF2B5EF4-FFF2-40B4-BE49-F238E27FC236}">
                <a16:creationId xmlns:a16="http://schemas.microsoft.com/office/drawing/2014/main" id="{B049111A-B97C-6F02-D431-942B50CB0CC0}"/>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7" name="Picture 6">
            <a:extLst>
              <a:ext uri="{FF2B5EF4-FFF2-40B4-BE49-F238E27FC236}">
                <a16:creationId xmlns:a16="http://schemas.microsoft.com/office/drawing/2014/main" id="{F0427B4D-B1D0-F158-D587-3EFD950F2C0E}"/>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7303" y="5800757"/>
            <a:ext cx="1905000" cy="581025"/>
          </a:xfrm>
          <a:prstGeom prst="rect">
            <a:avLst/>
          </a:prstGeom>
        </p:spPr>
      </p:pic>
      <p:pic>
        <p:nvPicPr>
          <p:cNvPr id="2" name="Picture 1">
            <a:extLst>
              <a:ext uri="{FF2B5EF4-FFF2-40B4-BE49-F238E27FC236}">
                <a16:creationId xmlns:a16="http://schemas.microsoft.com/office/drawing/2014/main" id="{46380AEA-3CBD-7866-4DE5-07834B7DDBD1}"/>
              </a:ext>
              <a:ext uri="{C183D7F6-B498-43B3-948B-1728B52AA6E4}">
                <adec:decorative xmlns:adec="http://schemas.microsoft.com/office/drawing/2017/decorative" val="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899785" y="5685693"/>
            <a:ext cx="712412" cy="709246"/>
          </a:xfrm>
          <a:prstGeom prst="rect">
            <a:avLst/>
          </a:prstGeom>
        </p:spPr>
      </p:pic>
    </p:spTree>
    <p:extLst>
      <p:ext uri="{BB962C8B-B14F-4D97-AF65-F5344CB8AC3E}">
        <p14:creationId xmlns:p14="http://schemas.microsoft.com/office/powerpoint/2010/main" val="43515482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p:txBody>
          <a:bodyPr/>
          <a:lstStyle/>
          <a:p>
            <a:r>
              <a:rPr lang="en-GB" sz="3600" b="1"/>
              <a:t>Tip 4: Add value to images</a:t>
            </a:r>
          </a:p>
        </p:txBody>
      </p:sp>
      <p:pic>
        <p:nvPicPr>
          <p:cNvPr id="4" name="Picture 3">
            <a:extLst>
              <a:ext uri="{FF2B5EF4-FFF2-40B4-BE49-F238E27FC236}">
                <a16:creationId xmlns:a16="http://schemas.microsoft.com/office/drawing/2014/main" id="{AB871EE8-6BA2-58BB-C805-31872648A7CC}"/>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CECD9BBF-00DA-87E9-5C5D-3156844A715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sp>
        <p:nvSpPr>
          <p:cNvPr id="8" name="Content Placeholder 7">
            <a:extLst>
              <a:ext uri="{FF2B5EF4-FFF2-40B4-BE49-F238E27FC236}">
                <a16:creationId xmlns:a16="http://schemas.microsoft.com/office/drawing/2014/main" id="{AE2DDC0E-E3F9-B992-3CFB-E825112EFF21}"/>
              </a:ext>
            </a:extLst>
          </p:cNvPr>
          <p:cNvSpPr>
            <a:spLocks noGrp="1"/>
          </p:cNvSpPr>
          <p:nvPr>
            <p:ph idx="1"/>
          </p:nvPr>
        </p:nvSpPr>
        <p:spPr>
          <a:xfrm>
            <a:off x="1110363" y="1874836"/>
            <a:ext cx="10472037" cy="4525963"/>
          </a:xfrm>
        </p:spPr>
        <p:txBody>
          <a:bodyPr/>
          <a:lstStyle/>
          <a:p>
            <a:pPr marL="0" indent="0">
              <a:buNone/>
            </a:pPr>
            <a:r>
              <a:rPr lang="en-GB"/>
              <a:t>Screen readers read the alt text of an image aloud to enable people with visual impairments and other disabilities to understand important images. </a:t>
            </a:r>
          </a:p>
          <a:p>
            <a:pPr marL="0" indent="0">
              <a:buNone/>
            </a:pPr>
            <a:r>
              <a:rPr lang="en-GB"/>
              <a:t>It is best to use simple language to describe what the image shows and the value it adds to the document. Avoid using complicated language, acronyms, slang and jargon.</a:t>
            </a:r>
          </a:p>
          <a:p>
            <a:endParaRPr lang="en-GB"/>
          </a:p>
        </p:txBody>
      </p:sp>
      <p:pic>
        <p:nvPicPr>
          <p:cNvPr id="3" name="Picture 2">
            <a:extLst>
              <a:ext uri="{FF2B5EF4-FFF2-40B4-BE49-F238E27FC236}">
                <a16:creationId xmlns:a16="http://schemas.microsoft.com/office/drawing/2014/main" id="{8518AD54-3C76-9790-455D-6B2358209C55}"/>
              </a:ext>
              <a:ext uri="{C183D7F6-B498-43B3-948B-1728B52AA6E4}">
                <adec:decorative xmlns:adec="http://schemas.microsoft.com/office/drawing/2017/decorative" val="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899785" y="5685693"/>
            <a:ext cx="712412" cy="709246"/>
          </a:xfrm>
          <a:prstGeom prst="rect">
            <a:avLst/>
          </a:prstGeom>
        </p:spPr>
      </p:pic>
    </p:spTree>
    <p:extLst>
      <p:ext uri="{BB962C8B-B14F-4D97-AF65-F5344CB8AC3E}">
        <p14:creationId xmlns:p14="http://schemas.microsoft.com/office/powerpoint/2010/main" val="325122003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p:txBody>
          <a:bodyPr/>
          <a:lstStyle/>
          <a:p>
            <a:r>
              <a:rPr lang="en-GB" sz="3600" b="1"/>
              <a:t>Tip 5: Describe the image</a:t>
            </a:r>
          </a:p>
        </p:txBody>
      </p:sp>
      <p:pic>
        <p:nvPicPr>
          <p:cNvPr id="4" name="Picture 3">
            <a:extLst>
              <a:ext uri="{FF2B5EF4-FFF2-40B4-BE49-F238E27FC236}">
                <a16:creationId xmlns:a16="http://schemas.microsoft.com/office/drawing/2014/main" id="{AB871EE8-6BA2-58BB-C805-31872648A7CC}"/>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CECD9BBF-00DA-87E9-5C5D-3156844A715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sp>
        <p:nvSpPr>
          <p:cNvPr id="8" name="Content Placeholder 7">
            <a:extLst>
              <a:ext uri="{FF2B5EF4-FFF2-40B4-BE49-F238E27FC236}">
                <a16:creationId xmlns:a16="http://schemas.microsoft.com/office/drawing/2014/main" id="{AE2DDC0E-E3F9-B992-3CFB-E825112EFF21}"/>
              </a:ext>
            </a:extLst>
          </p:cNvPr>
          <p:cNvSpPr>
            <a:spLocks noGrp="1"/>
          </p:cNvSpPr>
          <p:nvPr>
            <p:ph idx="1"/>
          </p:nvPr>
        </p:nvSpPr>
        <p:spPr>
          <a:xfrm>
            <a:off x="5911403" y="2807594"/>
            <a:ext cx="5670997" cy="2358109"/>
          </a:xfrm>
        </p:spPr>
        <p:txBody>
          <a:bodyPr/>
          <a:lstStyle/>
          <a:p>
            <a:pPr marL="0" indent="0">
              <a:buNone/>
            </a:pPr>
            <a:endParaRPr lang="en-GB"/>
          </a:p>
          <a:p>
            <a:pPr marL="0" indent="0">
              <a:buNone/>
            </a:pPr>
            <a:r>
              <a:rPr lang="en-GB"/>
              <a:t>Alt text: ‘A girl is given the COVID-19 vaccine by a health care worker’</a:t>
            </a:r>
          </a:p>
        </p:txBody>
      </p:sp>
      <p:pic>
        <p:nvPicPr>
          <p:cNvPr id="6" name="Picture 5" descr="A girl is given the COVID-19 vaccine by a health care worker">
            <a:extLst>
              <a:ext uri="{FF2B5EF4-FFF2-40B4-BE49-F238E27FC236}">
                <a16:creationId xmlns:a16="http://schemas.microsoft.com/office/drawing/2014/main" id="{83915F59-2469-7496-1FF6-FF89E19F9DA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10363" y="2132728"/>
            <a:ext cx="4549463" cy="3032975"/>
          </a:xfrm>
          <a:prstGeom prst="rect">
            <a:avLst/>
          </a:prstGeom>
        </p:spPr>
      </p:pic>
      <p:pic>
        <p:nvPicPr>
          <p:cNvPr id="3" name="Picture 2">
            <a:extLst>
              <a:ext uri="{FF2B5EF4-FFF2-40B4-BE49-F238E27FC236}">
                <a16:creationId xmlns:a16="http://schemas.microsoft.com/office/drawing/2014/main" id="{7F36C846-80CB-D928-EB60-40EC8937D5CE}"/>
              </a:ext>
              <a:ext uri="{C183D7F6-B498-43B3-948B-1728B52AA6E4}">
                <adec:decorative xmlns:adec="http://schemas.microsoft.com/office/drawing/2017/decorative" val="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899785" y="5685693"/>
            <a:ext cx="712412" cy="709246"/>
          </a:xfrm>
          <a:prstGeom prst="rect">
            <a:avLst/>
          </a:prstGeom>
        </p:spPr>
      </p:pic>
    </p:spTree>
    <p:extLst>
      <p:ext uri="{BB962C8B-B14F-4D97-AF65-F5344CB8AC3E}">
        <p14:creationId xmlns:p14="http://schemas.microsoft.com/office/powerpoint/2010/main" val="216385847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p:txBody>
          <a:bodyPr/>
          <a:lstStyle/>
          <a:p>
            <a:r>
              <a:rPr lang="en-GB" sz="3600" b="1"/>
              <a:t>Tip 6: Be concise</a:t>
            </a:r>
          </a:p>
        </p:txBody>
      </p:sp>
      <p:pic>
        <p:nvPicPr>
          <p:cNvPr id="4" name="Picture 3">
            <a:extLst>
              <a:ext uri="{FF2B5EF4-FFF2-40B4-BE49-F238E27FC236}">
                <a16:creationId xmlns:a16="http://schemas.microsoft.com/office/drawing/2014/main" id="{AB871EE8-6BA2-58BB-C805-31872648A7CC}"/>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CECD9BBF-00DA-87E9-5C5D-3156844A715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sp>
        <p:nvSpPr>
          <p:cNvPr id="8" name="Content Placeholder 7">
            <a:extLst>
              <a:ext uri="{FF2B5EF4-FFF2-40B4-BE49-F238E27FC236}">
                <a16:creationId xmlns:a16="http://schemas.microsoft.com/office/drawing/2014/main" id="{AE2DDC0E-E3F9-B992-3CFB-E825112EFF21}"/>
              </a:ext>
            </a:extLst>
          </p:cNvPr>
          <p:cNvSpPr>
            <a:spLocks noGrp="1"/>
          </p:cNvSpPr>
          <p:nvPr>
            <p:ph idx="1"/>
          </p:nvPr>
        </p:nvSpPr>
        <p:spPr>
          <a:xfrm>
            <a:off x="943808" y="2332038"/>
            <a:ext cx="10472037" cy="2909664"/>
          </a:xfrm>
        </p:spPr>
        <p:txBody>
          <a:bodyPr/>
          <a:lstStyle/>
          <a:p>
            <a:pPr marL="0" indent="0">
              <a:buNone/>
            </a:pPr>
            <a:r>
              <a:rPr lang="en-GB"/>
              <a:t>Screen readers only read out about 125 characters for alt text, so you will need to write succinctly.</a:t>
            </a:r>
          </a:p>
          <a:p>
            <a:pPr marL="0" indent="0">
              <a:buNone/>
            </a:pPr>
            <a:r>
              <a:rPr lang="en-GB"/>
              <a:t>If you require more space for any valuable information, write it in the image caption or consider including it in the main copy.</a:t>
            </a:r>
          </a:p>
        </p:txBody>
      </p:sp>
      <p:pic>
        <p:nvPicPr>
          <p:cNvPr id="3" name="Picture 2">
            <a:extLst>
              <a:ext uri="{FF2B5EF4-FFF2-40B4-BE49-F238E27FC236}">
                <a16:creationId xmlns:a16="http://schemas.microsoft.com/office/drawing/2014/main" id="{93410125-35AD-78CB-C956-D672B723D67B}"/>
              </a:ext>
              <a:ext uri="{C183D7F6-B498-43B3-948B-1728B52AA6E4}">
                <adec:decorative xmlns:adec="http://schemas.microsoft.com/office/drawing/2017/decorative" val="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899785" y="5685693"/>
            <a:ext cx="712412" cy="709246"/>
          </a:xfrm>
          <a:prstGeom prst="rect">
            <a:avLst/>
          </a:prstGeom>
        </p:spPr>
      </p:pic>
    </p:spTree>
    <p:extLst>
      <p:ext uri="{BB962C8B-B14F-4D97-AF65-F5344CB8AC3E}">
        <p14:creationId xmlns:p14="http://schemas.microsoft.com/office/powerpoint/2010/main" val="379745030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A0EB92-9B97-DC5E-B65B-411505665634}"/>
              </a:ext>
            </a:extLst>
          </p:cNvPr>
          <p:cNvSpPr>
            <a:spLocks noGrp="1"/>
          </p:cNvSpPr>
          <p:nvPr>
            <p:ph type="ctrTitle"/>
          </p:nvPr>
        </p:nvSpPr>
        <p:spPr>
          <a:xfrm>
            <a:off x="2817152" y="1345844"/>
            <a:ext cx="8354940" cy="846625"/>
          </a:xfrm>
        </p:spPr>
        <p:txBody>
          <a:bodyPr/>
          <a:lstStyle/>
          <a:p>
            <a:pPr algn="l"/>
            <a:r>
              <a:rPr lang="en-GB" sz="5400"/>
              <a:t>5.4 Screen readers and alt text - exercise</a:t>
            </a:r>
          </a:p>
        </p:txBody>
      </p:sp>
      <p:pic>
        <p:nvPicPr>
          <p:cNvPr id="3" name="Picture 2">
            <a:extLst>
              <a:ext uri="{FF2B5EF4-FFF2-40B4-BE49-F238E27FC236}">
                <a16:creationId xmlns:a16="http://schemas.microsoft.com/office/drawing/2014/main" id="{771FFCCE-F2F3-48DE-9251-E932E14E906B}"/>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4" name="Picture 3">
            <a:extLst>
              <a:ext uri="{FF2B5EF4-FFF2-40B4-BE49-F238E27FC236}">
                <a16:creationId xmlns:a16="http://schemas.microsoft.com/office/drawing/2014/main" id="{823D72D2-7798-EE45-915C-469366D135B7}"/>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7303" y="5800757"/>
            <a:ext cx="1905000" cy="581025"/>
          </a:xfrm>
          <a:prstGeom prst="rect">
            <a:avLst/>
          </a:prstGeom>
        </p:spPr>
      </p:pic>
      <p:pic>
        <p:nvPicPr>
          <p:cNvPr id="5" name="Picture 4">
            <a:extLst>
              <a:ext uri="{FF2B5EF4-FFF2-40B4-BE49-F238E27FC236}">
                <a16:creationId xmlns:a16="http://schemas.microsoft.com/office/drawing/2014/main" id="{73ADE591-F56B-B8B3-8F0B-D4D06030A442}"/>
              </a:ext>
              <a:ext uri="{C183D7F6-B498-43B3-948B-1728B52AA6E4}">
                <adec:decorative xmlns:adec="http://schemas.microsoft.com/office/drawing/2017/decorative" val="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899785" y="5685693"/>
            <a:ext cx="712412" cy="709246"/>
          </a:xfrm>
          <a:prstGeom prst="rect">
            <a:avLst/>
          </a:prstGeom>
        </p:spPr>
      </p:pic>
    </p:spTree>
    <p:extLst>
      <p:ext uri="{BB962C8B-B14F-4D97-AF65-F5344CB8AC3E}">
        <p14:creationId xmlns:p14="http://schemas.microsoft.com/office/powerpoint/2010/main" val="312973800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p:txBody>
          <a:bodyPr/>
          <a:lstStyle/>
          <a:p>
            <a:r>
              <a:rPr lang="en-GB" sz="3600" b="1"/>
              <a:t>Group presentation</a:t>
            </a:r>
          </a:p>
        </p:txBody>
      </p:sp>
      <p:pic>
        <p:nvPicPr>
          <p:cNvPr id="4" name="Picture 3">
            <a:extLst>
              <a:ext uri="{FF2B5EF4-FFF2-40B4-BE49-F238E27FC236}">
                <a16:creationId xmlns:a16="http://schemas.microsoft.com/office/drawing/2014/main" id="{AB871EE8-6BA2-58BB-C805-31872648A7CC}"/>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CECD9BBF-00DA-87E9-5C5D-3156844A715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pic>
        <p:nvPicPr>
          <p:cNvPr id="9" name="Picture 8" descr="An eye health worker wearing a surgical mask checks a boy’s eyes">
            <a:extLst>
              <a:ext uri="{FF2B5EF4-FFF2-40B4-BE49-F238E27FC236}">
                <a16:creationId xmlns:a16="http://schemas.microsoft.com/office/drawing/2014/main" id="{550EB2B2-2687-7A75-A814-C3C742FF07C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31674" y="1951482"/>
            <a:ext cx="5128651" cy="3420821"/>
          </a:xfrm>
          <a:prstGeom prst="rect">
            <a:avLst/>
          </a:prstGeom>
        </p:spPr>
      </p:pic>
      <p:pic>
        <p:nvPicPr>
          <p:cNvPr id="3" name="Picture 2">
            <a:extLst>
              <a:ext uri="{FF2B5EF4-FFF2-40B4-BE49-F238E27FC236}">
                <a16:creationId xmlns:a16="http://schemas.microsoft.com/office/drawing/2014/main" id="{590673AD-8FEB-A0DF-1D74-00E9C318C507}"/>
              </a:ext>
              <a:ext uri="{C183D7F6-B498-43B3-948B-1728B52AA6E4}">
                <adec:decorative xmlns:adec="http://schemas.microsoft.com/office/drawing/2017/decorative" val="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899785" y="5685693"/>
            <a:ext cx="712412" cy="709246"/>
          </a:xfrm>
          <a:prstGeom prst="rect">
            <a:avLst/>
          </a:prstGeom>
        </p:spPr>
      </p:pic>
    </p:spTree>
    <p:extLst>
      <p:ext uri="{BB962C8B-B14F-4D97-AF65-F5344CB8AC3E}">
        <p14:creationId xmlns:p14="http://schemas.microsoft.com/office/powerpoint/2010/main" val="391781700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A0EB92-9B97-DC5E-B65B-411505665634}"/>
              </a:ext>
            </a:extLst>
          </p:cNvPr>
          <p:cNvSpPr>
            <a:spLocks noGrp="1"/>
          </p:cNvSpPr>
          <p:nvPr>
            <p:ph type="ctrTitle"/>
          </p:nvPr>
        </p:nvSpPr>
        <p:spPr>
          <a:xfrm>
            <a:off x="2817152" y="1345844"/>
            <a:ext cx="8354940" cy="846625"/>
          </a:xfrm>
        </p:spPr>
        <p:txBody>
          <a:bodyPr/>
          <a:lstStyle/>
          <a:p>
            <a:pPr algn="l"/>
            <a:r>
              <a:rPr lang="en-GB" sz="5400"/>
              <a:t>6. General accessibility guidelines</a:t>
            </a:r>
          </a:p>
        </p:txBody>
      </p:sp>
      <p:pic>
        <p:nvPicPr>
          <p:cNvPr id="3" name="Picture 2">
            <a:extLst>
              <a:ext uri="{FF2B5EF4-FFF2-40B4-BE49-F238E27FC236}">
                <a16:creationId xmlns:a16="http://schemas.microsoft.com/office/drawing/2014/main" id="{771FFCCE-F2F3-48DE-9251-E932E14E906B}"/>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4" name="Picture 3">
            <a:extLst>
              <a:ext uri="{FF2B5EF4-FFF2-40B4-BE49-F238E27FC236}">
                <a16:creationId xmlns:a16="http://schemas.microsoft.com/office/drawing/2014/main" id="{823D72D2-7798-EE45-915C-469366D135B7}"/>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7303" y="5800757"/>
            <a:ext cx="1905000" cy="581025"/>
          </a:xfrm>
          <a:prstGeom prst="rect">
            <a:avLst/>
          </a:prstGeom>
        </p:spPr>
      </p:pic>
      <p:pic>
        <p:nvPicPr>
          <p:cNvPr id="5" name="Picture 4">
            <a:extLst>
              <a:ext uri="{FF2B5EF4-FFF2-40B4-BE49-F238E27FC236}">
                <a16:creationId xmlns:a16="http://schemas.microsoft.com/office/drawing/2014/main" id="{0601ABE9-3440-85AB-3C8E-78468B37C571}"/>
              </a:ext>
              <a:ext uri="{C183D7F6-B498-43B3-948B-1728B52AA6E4}">
                <adec:decorative xmlns:adec="http://schemas.microsoft.com/office/drawing/2017/decorative" val="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899785" y="5685693"/>
            <a:ext cx="712412" cy="709246"/>
          </a:xfrm>
          <a:prstGeom prst="rect">
            <a:avLst/>
          </a:prstGeom>
        </p:spPr>
      </p:pic>
    </p:spTree>
    <p:extLst>
      <p:ext uri="{BB962C8B-B14F-4D97-AF65-F5344CB8AC3E}">
        <p14:creationId xmlns:p14="http://schemas.microsoft.com/office/powerpoint/2010/main" val="128153969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A0EB92-9B97-DC5E-B65B-411505665634}"/>
              </a:ext>
            </a:extLst>
          </p:cNvPr>
          <p:cNvSpPr>
            <a:spLocks noGrp="1"/>
          </p:cNvSpPr>
          <p:nvPr>
            <p:ph type="ctrTitle"/>
          </p:nvPr>
        </p:nvSpPr>
        <p:spPr>
          <a:xfrm>
            <a:off x="2817152" y="1345844"/>
            <a:ext cx="8354940" cy="846625"/>
          </a:xfrm>
        </p:spPr>
        <p:txBody>
          <a:bodyPr/>
          <a:lstStyle/>
          <a:p>
            <a:pPr algn="l"/>
            <a:r>
              <a:rPr lang="en-GB" sz="5400"/>
              <a:t>6.1 Accessible language</a:t>
            </a:r>
          </a:p>
        </p:txBody>
      </p:sp>
      <p:pic>
        <p:nvPicPr>
          <p:cNvPr id="3" name="Picture 2">
            <a:extLst>
              <a:ext uri="{FF2B5EF4-FFF2-40B4-BE49-F238E27FC236}">
                <a16:creationId xmlns:a16="http://schemas.microsoft.com/office/drawing/2014/main" id="{771FFCCE-F2F3-48DE-9251-E932E14E906B}"/>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4" name="Picture 3">
            <a:extLst>
              <a:ext uri="{FF2B5EF4-FFF2-40B4-BE49-F238E27FC236}">
                <a16:creationId xmlns:a16="http://schemas.microsoft.com/office/drawing/2014/main" id="{823D72D2-7798-EE45-915C-469366D135B7}"/>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7303" y="5800757"/>
            <a:ext cx="1905000" cy="581025"/>
          </a:xfrm>
          <a:prstGeom prst="rect">
            <a:avLst/>
          </a:prstGeom>
        </p:spPr>
      </p:pic>
      <p:pic>
        <p:nvPicPr>
          <p:cNvPr id="5" name="Picture 4">
            <a:extLst>
              <a:ext uri="{FF2B5EF4-FFF2-40B4-BE49-F238E27FC236}">
                <a16:creationId xmlns:a16="http://schemas.microsoft.com/office/drawing/2014/main" id="{846B29F3-C738-D818-651A-8B4B8160EB22}"/>
              </a:ext>
              <a:ext uri="{C183D7F6-B498-43B3-948B-1728B52AA6E4}">
                <adec:decorative xmlns:adec="http://schemas.microsoft.com/office/drawing/2017/decorative" val="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899785" y="5685693"/>
            <a:ext cx="712412" cy="709246"/>
          </a:xfrm>
          <a:prstGeom prst="rect">
            <a:avLst/>
          </a:prstGeom>
        </p:spPr>
      </p:pic>
    </p:spTree>
    <p:extLst>
      <p:ext uri="{BB962C8B-B14F-4D97-AF65-F5344CB8AC3E}">
        <p14:creationId xmlns:p14="http://schemas.microsoft.com/office/powerpoint/2010/main" val="145838905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a:xfrm>
            <a:off x="4643718" y="457201"/>
            <a:ext cx="6772127" cy="708643"/>
          </a:xfrm>
        </p:spPr>
        <p:txBody>
          <a:bodyPr/>
          <a:lstStyle/>
          <a:p>
            <a:pPr algn="l"/>
            <a:r>
              <a:rPr lang="en-GB" sz="3600" b="1"/>
              <a:t>Accessible language: </a:t>
            </a:r>
            <a:br>
              <a:rPr lang="en-GB" sz="3600" b="1"/>
            </a:br>
            <a:r>
              <a:rPr lang="en-GB" sz="3600" b="1"/>
              <a:t>why it’s important</a:t>
            </a:r>
          </a:p>
        </p:txBody>
      </p:sp>
      <p:sp>
        <p:nvSpPr>
          <p:cNvPr id="3" name="Content Placeholder 2">
            <a:extLst>
              <a:ext uri="{FF2B5EF4-FFF2-40B4-BE49-F238E27FC236}">
                <a16:creationId xmlns:a16="http://schemas.microsoft.com/office/drawing/2014/main" id="{8441F76E-47AF-F3D2-1C97-AB66A49B3CB7}"/>
              </a:ext>
            </a:extLst>
          </p:cNvPr>
          <p:cNvSpPr>
            <a:spLocks noGrp="1"/>
          </p:cNvSpPr>
          <p:nvPr>
            <p:ph idx="1"/>
          </p:nvPr>
        </p:nvSpPr>
        <p:spPr>
          <a:xfrm>
            <a:off x="1217731" y="2540804"/>
            <a:ext cx="10472037" cy="2189069"/>
          </a:xfrm>
        </p:spPr>
        <p:txBody>
          <a:bodyPr/>
          <a:lstStyle/>
          <a:p>
            <a:pPr marL="0" indent="0">
              <a:buNone/>
            </a:pPr>
            <a:r>
              <a:rPr lang="en-GB"/>
              <a:t>Confusing text is an accessibility barrier to all readers and particularly for non-native English speakers and people with dyslexia, autism or other cognitive conditions.</a:t>
            </a:r>
          </a:p>
        </p:txBody>
      </p:sp>
      <p:pic>
        <p:nvPicPr>
          <p:cNvPr id="4" name="Picture 3">
            <a:extLst>
              <a:ext uri="{FF2B5EF4-FFF2-40B4-BE49-F238E27FC236}">
                <a16:creationId xmlns:a16="http://schemas.microsoft.com/office/drawing/2014/main" id="{AB871EE8-6BA2-58BB-C805-31872648A7CC}"/>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CECD9BBF-00DA-87E9-5C5D-3156844A715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pic>
        <p:nvPicPr>
          <p:cNvPr id="6" name="Picture 5">
            <a:extLst>
              <a:ext uri="{FF2B5EF4-FFF2-40B4-BE49-F238E27FC236}">
                <a16:creationId xmlns:a16="http://schemas.microsoft.com/office/drawing/2014/main" id="{BAE1ADA2-B714-9577-6379-C3961A568683}"/>
              </a:ext>
              <a:ext uri="{C183D7F6-B498-43B3-948B-1728B52AA6E4}">
                <adec:decorative xmlns:adec="http://schemas.microsoft.com/office/drawing/2017/decorative" val="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899785" y="5685693"/>
            <a:ext cx="712412" cy="709246"/>
          </a:xfrm>
          <a:prstGeom prst="rect">
            <a:avLst/>
          </a:prstGeom>
        </p:spPr>
      </p:pic>
    </p:spTree>
    <p:extLst>
      <p:ext uri="{BB962C8B-B14F-4D97-AF65-F5344CB8AC3E}">
        <p14:creationId xmlns:p14="http://schemas.microsoft.com/office/powerpoint/2010/main" val="41216479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a:xfrm>
            <a:off x="4643718" y="457201"/>
            <a:ext cx="6772127" cy="708643"/>
          </a:xfrm>
        </p:spPr>
        <p:txBody>
          <a:bodyPr/>
          <a:lstStyle/>
          <a:p>
            <a:pPr algn="l"/>
            <a:r>
              <a:rPr lang="en-GB" sz="3600" b="1"/>
              <a:t>Tip 1: Use simple words</a:t>
            </a:r>
          </a:p>
        </p:txBody>
      </p:sp>
      <p:sp>
        <p:nvSpPr>
          <p:cNvPr id="3" name="Content Placeholder 2">
            <a:extLst>
              <a:ext uri="{FF2B5EF4-FFF2-40B4-BE49-F238E27FC236}">
                <a16:creationId xmlns:a16="http://schemas.microsoft.com/office/drawing/2014/main" id="{8441F76E-47AF-F3D2-1C97-AB66A49B3CB7}"/>
              </a:ext>
            </a:extLst>
          </p:cNvPr>
          <p:cNvSpPr>
            <a:spLocks noGrp="1"/>
          </p:cNvSpPr>
          <p:nvPr>
            <p:ph idx="1"/>
          </p:nvPr>
        </p:nvSpPr>
        <p:spPr>
          <a:xfrm>
            <a:off x="799182" y="1807156"/>
            <a:ext cx="4708891" cy="3597947"/>
          </a:xfrm>
        </p:spPr>
        <p:txBody>
          <a:bodyPr>
            <a:normAutofit fontScale="85000" lnSpcReduction="20000"/>
          </a:bodyPr>
          <a:lstStyle/>
          <a:p>
            <a:pPr marL="0" indent="0">
              <a:buNone/>
            </a:pPr>
            <a:r>
              <a:rPr lang="en-GB"/>
              <a:t>Instead of: Commence </a:t>
            </a:r>
          </a:p>
          <a:p>
            <a:pPr marL="0" indent="0">
              <a:buNone/>
            </a:pPr>
            <a:r>
              <a:rPr lang="en-GB"/>
              <a:t>Use: Start</a:t>
            </a:r>
          </a:p>
          <a:p>
            <a:pPr marL="0" indent="0">
              <a:buNone/>
            </a:pPr>
            <a:endParaRPr lang="en-GB"/>
          </a:p>
          <a:p>
            <a:pPr marL="0" indent="0">
              <a:buFont typeface="Arial"/>
              <a:buNone/>
            </a:pPr>
            <a:r>
              <a:rPr lang="en-GB" sz="3200"/>
              <a:t>Instead of: Utilise </a:t>
            </a:r>
          </a:p>
          <a:p>
            <a:pPr marL="0" indent="0">
              <a:buFont typeface="Arial"/>
              <a:buNone/>
            </a:pPr>
            <a:r>
              <a:rPr lang="en-GB" sz="3200"/>
              <a:t>Use: Use </a:t>
            </a:r>
          </a:p>
          <a:p>
            <a:pPr marL="0" indent="0">
              <a:buFont typeface="Arial"/>
              <a:buNone/>
            </a:pPr>
            <a:endParaRPr lang="en-GB"/>
          </a:p>
          <a:p>
            <a:pPr marL="0" indent="0">
              <a:buFont typeface="Arial"/>
              <a:buNone/>
            </a:pPr>
            <a:r>
              <a:rPr lang="en-GB" sz="3200"/>
              <a:t>Instead of: </a:t>
            </a:r>
            <a:r>
              <a:rPr lang="en-GB"/>
              <a:t>Discontinue </a:t>
            </a:r>
          </a:p>
          <a:p>
            <a:pPr marL="0" indent="0">
              <a:buFont typeface="Arial"/>
              <a:buNone/>
            </a:pPr>
            <a:r>
              <a:rPr lang="en-GB"/>
              <a:t>Use: Stop </a:t>
            </a:r>
          </a:p>
          <a:p>
            <a:pPr marL="0" indent="0">
              <a:buFont typeface="Arial"/>
              <a:buNone/>
            </a:pPr>
            <a:endParaRPr lang="en-GB" sz="3200"/>
          </a:p>
          <a:p>
            <a:pPr marL="0" indent="0">
              <a:buNone/>
            </a:pPr>
            <a:endParaRPr lang="en-GB"/>
          </a:p>
        </p:txBody>
      </p:sp>
      <p:pic>
        <p:nvPicPr>
          <p:cNvPr id="4" name="Picture 3">
            <a:extLst>
              <a:ext uri="{FF2B5EF4-FFF2-40B4-BE49-F238E27FC236}">
                <a16:creationId xmlns:a16="http://schemas.microsoft.com/office/drawing/2014/main" id="{AB871EE8-6BA2-58BB-C805-31872648A7CC}"/>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CECD9BBF-00DA-87E9-5C5D-3156844A715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sp>
        <p:nvSpPr>
          <p:cNvPr id="6" name="Content Placeholder 2">
            <a:extLst>
              <a:ext uri="{FF2B5EF4-FFF2-40B4-BE49-F238E27FC236}">
                <a16:creationId xmlns:a16="http://schemas.microsoft.com/office/drawing/2014/main" id="{874FF360-A563-94A0-7FF0-44C607518D94}"/>
              </a:ext>
            </a:extLst>
          </p:cNvPr>
          <p:cNvSpPr txBox="1">
            <a:spLocks/>
          </p:cNvSpPr>
          <p:nvPr/>
        </p:nvSpPr>
        <p:spPr>
          <a:xfrm>
            <a:off x="372322" y="3517510"/>
            <a:ext cx="3298090" cy="1586118"/>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GB"/>
              <a:t> </a:t>
            </a:r>
          </a:p>
        </p:txBody>
      </p:sp>
      <p:sp>
        <p:nvSpPr>
          <p:cNvPr id="7" name="Content Placeholder 2">
            <a:extLst>
              <a:ext uri="{FF2B5EF4-FFF2-40B4-BE49-F238E27FC236}">
                <a16:creationId xmlns:a16="http://schemas.microsoft.com/office/drawing/2014/main" id="{8AD92974-71D7-E89F-B5E8-31BBBA9B06BD}"/>
              </a:ext>
            </a:extLst>
          </p:cNvPr>
          <p:cNvSpPr txBox="1">
            <a:spLocks/>
          </p:cNvSpPr>
          <p:nvPr/>
        </p:nvSpPr>
        <p:spPr>
          <a:xfrm>
            <a:off x="4442637" y="1796144"/>
            <a:ext cx="4074041" cy="131919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8" name="Content Placeholder 2">
            <a:extLst>
              <a:ext uri="{FF2B5EF4-FFF2-40B4-BE49-F238E27FC236}">
                <a16:creationId xmlns:a16="http://schemas.microsoft.com/office/drawing/2014/main" id="{55B3B38A-FF0F-04F4-9934-242664447894}"/>
              </a:ext>
            </a:extLst>
          </p:cNvPr>
          <p:cNvSpPr txBox="1">
            <a:spLocks/>
          </p:cNvSpPr>
          <p:nvPr/>
        </p:nvSpPr>
        <p:spPr>
          <a:xfrm>
            <a:off x="6683929" y="1807157"/>
            <a:ext cx="5267595" cy="3296472"/>
          </a:xfrm>
          <a:prstGeom prst="rect">
            <a:avLst/>
          </a:prstGeom>
        </p:spPr>
        <p:txBody>
          <a:bodyPr vert="horz" lIns="91440" tIns="45720" rIns="91440" bIns="45720" rtlCol="0">
            <a:normAutofit fontScale="92500" lnSpcReduction="20000"/>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GB"/>
              <a:t>Instead of: Facilitate </a:t>
            </a:r>
          </a:p>
          <a:p>
            <a:pPr marL="0" indent="0">
              <a:buFont typeface="Arial"/>
              <a:buNone/>
            </a:pPr>
            <a:r>
              <a:rPr lang="en-GB"/>
              <a:t>Use: Help</a:t>
            </a:r>
          </a:p>
          <a:p>
            <a:pPr marL="0" indent="0">
              <a:buFont typeface="Arial"/>
              <a:buNone/>
            </a:pPr>
            <a:endParaRPr lang="en-GB"/>
          </a:p>
          <a:p>
            <a:pPr marL="0" indent="0">
              <a:buFont typeface="Arial"/>
              <a:buNone/>
            </a:pPr>
            <a:r>
              <a:rPr lang="en-GB"/>
              <a:t>Instead of: Adjacent to </a:t>
            </a:r>
          </a:p>
          <a:p>
            <a:pPr marL="0" indent="0">
              <a:buFont typeface="Arial"/>
              <a:buNone/>
            </a:pPr>
            <a:r>
              <a:rPr lang="en-GB"/>
              <a:t>Use: Next to </a:t>
            </a:r>
          </a:p>
          <a:p>
            <a:pPr marL="0" indent="0">
              <a:buFont typeface="Arial"/>
              <a:buNone/>
            </a:pPr>
            <a:r>
              <a:rPr lang="en-GB"/>
              <a:t> </a:t>
            </a:r>
          </a:p>
          <a:p>
            <a:pPr marL="0" indent="0">
              <a:buFont typeface="Arial"/>
              <a:buNone/>
            </a:pPr>
            <a:r>
              <a:rPr lang="en-GB"/>
              <a:t> </a:t>
            </a:r>
          </a:p>
        </p:txBody>
      </p:sp>
      <p:sp>
        <p:nvSpPr>
          <p:cNvPr id="9" name="Content Placeholder 2">
            <a:extLst>
              <a:ext uri="{FF2B5EF4-FFF2-40B4-BE49-F238E27FC236}">
                <a16:creationId xmlns:a16="http://schemas.microsoft.com/office/drawing/2014/main" id="{6249E687-25D1-6CD5-9626-D6F87D8A951E}"/>
              </a:ext>
            </a:extLst>
          </p:cNvPr>
          <p:cNvSpPr txBox="1">
            <a:spLocks/>
          </p:cNvSpPr>
          <p:nvPr/>
        </p:nvSpPr>
        <p:spPr>
          <a:xfrm>
            <a:off x="8746647" y="3216034"/>
            <a:ext cx="2827000" cy="2189069"/>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pic>
        <p:nvPicPr>
          <p:cNvPr id="10" name="Picture 9">
            <a:extLst>
              <a:ext uri="{FF2B5EF4-FFF2-40B4-BE49-F238E27FC236}">
                <a16:creationId xmlns:a16="http://schemas.microsoft.com/office/drawing/2014/main" id="{0A185516-6045-F64B-0BB8-AE49E993CB84}"/>
              </a:ext>
              <a:ext uri="{C183D7F6-B498-43B3-948B-1728B52AA6E4}">
                <adec:decorative xmlns:adec="http://schemas.microsoft.com/office/drawing/2017/decorative" val="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899785" y="5685693"/>
            <a:ext cx="712412" cy="709246"/>
          </a:xfrm>
          <a:prstGeom prst="rect">
            <a:avLst/>
          </a:prstGeom>
        </p:spPr>
      </p:pic>
    </p:spTree>
    <p:extLst>
      <p:ext uri="{BB962C8B-B14F-4D97-AF65-F5344CB8AC3E}">
        <p14:creationId xmlns:p14="http://schemas.microsoft.com/office/powerpoint/2010/main" val="410627181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a:xfrm>
            <a:off x="4643718" y="457201"/>
            <a:ext cx="6772127" cy="708643"/>
          </a:xfrm>
        </p:spPr>
        <p:txBody>
          <a:bodyPr/>
          <a:lstStyle/>
          <a:p>
            <a:pPr algn="l"/>
            <a:r>
              <a:rPr lang="en-GB" sz="3600" b="1"/>
              <a:t>Tip 2: Use bullet points to summarise key points</a:t>
            </a:r>
          </a:p>
        </p:txBody>
      </p:sp>
      <p:sp>
        <p:nvSpPr>
          <p:cNvPr id="3" name="Content Placeholder 2">
            <a:extLst>
              <a:ext uri="{FF2B5EF4-FFF2-40B4-BE49-F238E27FC236}">
                <a16:creationId xmlns:a16="http://schemas.microsoft.com/office/drawing/2014/main" id="{8441F76E-47AF-F3D2-1C97-AB66A49B3CB7}"/>
              </a:ext>
            </a:extLst>
          </p:cNvPr>
          <p:cNvSpPr>
            <a:spLocks noGrp="1"/>
          </p:cNvSpPr>
          <p:nvPr>
            <p:ph idx="1"/>
          </p:nvPr>
        </p:nvSpPr>
        <p:spPr>
          <a:xfrm>
            <a:off x="678944" y="1937223"/>
            <a:ext cx="4708891" cy="3597947"/>
          </a:xfrm>
        </p:spPr>
        <p:txBody>
          <a:bodyPr>
            <a:normAutofit lnSpcReduction="10000"/>
          </a:bodyPr>
          <a:lstStyle/>
          <a:p>
            <a:pPr marL="0" indent="0">
              <a:buNone/>
            </a:pPr>
            <a:r>
              <a:rPr lang="en-GB" b="1"/>
              <a:t>Instead of writing:</a:t>
            </a:r>
          </a:p>
          <a:p>
            <a:pPr marL="0" indent="0">
              <a:buNone/>
            </a:pPr>
            <a:r>
              <a:rPr lang="en-GB"/>
              <a:t>The most common signs that a person is suffering from trachoma include discharge from the eyes, irritated eyes and redness. </a:t>
            </a:r>
          </a:p>
          <a:p>
            <a:pPr marL="0" indent="0">
              <a:buFont typeface="Arial"/>
              <a:buNone/>
            </a:pPr>
            <a:endParaRPr lang="en-GB" sz="3200"/>
          </a:p>
          <a:p>
            <a:pPr marL="0" indent="0">
              <a:buNone/>
            </a:pPr>
            <a:endParaRPr lang="en-GB"/>
          </a:p>
        </p:txBody>
      </p:sp>
      <p:pic>
        <p:nvPicPr>
          <p:cNvPr id="4" name="Picture 3">
            <a:extLst>
              <a:ext uri="{FF2B5EF4-FFF2-40B4-BE49-F238E27FC236}">
                <a16:creationId xmlns:a16="http://schemas.microsoft.com/office/drawing/2014/main" id="{AB871EE8-6BA2-58BB-C805-31872648A7CC}"/>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CECD9BBF-00DA-87E9-5C5D-3156844A715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sp>
        <p:nvSpPr>
          <p:cNvPr id="6" name="Content Placeholder 2">
            <a:extLst>
              <a:ext uri="{FF2B5EF4-FFF2-40B4-BE49-F238E27FC236}">
                <a16:creationId xmlns:a16="http://schemas.microsoft.com/office/drawing/2014/main" id="{874FF360-A563-94A0-7FF0-44C607518D94}"/>
              </a:ext>
            </a:extLst>
          </p:cNvPr>
          <p:cNvSpPr txBox="1">
            <a:spLocks/>
          </p:cNvSpPr>
          <p:nvPr/>
        </p:nvSpPr>
        <p:spPr>
          <a:xfrm>
            <a:off x="372322" y="3517510"/>
            <a:ext cx="3298090" cy="1586118"/>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GB"/>
              <a:t> </a:t>
            </a:r>
          </a:p>
        </p:txBody>
      </p:sp>
      <p:sp>
        <p:nvSpPr>
          <p:cNvPr id="7" name="Content Placeholder 2">
            <a:extLst>
              <a:ext uri="{FF2B5EF4-FFF2-40B4-BE49-F238E27FC236}">
                <a16:creationId xmlns:a16="http://schemas.microsoft.com/office/drawing/2014/main" id="{8AD92974-71D7-E89F-B5E8-31BBBA9B06BD}"/>
              </a:ext>
            </a:extLst>
          </p:cNvPr>
          <p:cNvSpPr txBox="1">
            <a:spLocks/>
          </p:cNvSpPr>
          <p:nvPr/>
        </p:nvSpPr>
        <p:spPr>
          <a:xfrm>
            <a:off x="4442637" y="1796144"/>
            <a:ext cx="4074041" cy="131919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8" name="Content Placeholder 2">
            <a:extLst>
              <a:ext uri="{FF2B5EF4-FFF2-40B4-BE49-F238E27FC236}">
                <a16:creationId xmlns:a16="http://schemas.microsoft.com/office/drawing/2014/main" id="{55B3B38A-FF0F-04F4-9934-242664447894}"/>
              </a:ext>
            </a:extLst>
          </p:cNvPr>
          <p:cNvSpPr txBox="1">
            <a:spLocks/>
          </p:cNvSpPr>
          <p:nvPr/>
        </p:nvSpPr>
        <p:spPr>
          <a:xfrm>
            <a:off x="6552083" y="1777136"/>
            <a:ext cx="5267595" cy="359794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b="1"/>
              <a:t>Try: </a:t>
            </a:r>
            <a:endParaRPr lang="en-GB"/>
          </a:p>
          <a:p>
            <a:pPr marL="0" indent="0">
              <a:buNone/>
            </a:pPr>
            <a:r>
              <a:rPr lang="en-GB"/>
              <a:t>Common signs of trachoma:    </a:t>
            </a:r>
          </a:p>
          <a:p>
            <a:pPr marL="0" indent="0">
              <a:buNone/>
            </a:pPr>
            <a:r>
              <a:rPr lang="en-GB"/>
              <a:t>•	Discharge from the eyes </a:t>
            </a:r>
          </a:p>
          <a:p>
            <a:pPr marL="0" indent="0">
              <a:buNone/>
            </a:pPr>
            <a:r>
              <a:rPr lang="en-GB"/>
              <a:t>•	Irritated eyes </a:t>
            </a:r>
          </a:p>
          <a:p>
            <a:pPr marL="0" indent="0">
              <a:buNone/>
            </a:pPr>
            <a:r>
              <a:rPr lang="en-GB"/>
              <a:t>•	Redness of eye(s)</a:t>
            </a:r>
          </a:p>
          <a:p>
            <a:pPr marL="0" indent="0">
              <a:buFont typeface="Arial"/>
              <a:buNone/>
            </a:pPr>
            <a:endParaRPr lang="en-GB"/>
          </a:p>
          <a:p>
            <a:pPr marL="0" indent="0">
              <a:buFont typeface="Arial"/>
              <a:buNone/>
            </a:pPr>
            <a:endParaRPr lang="en-GB"/>
          </a:p>
        </p:txBody>
      </p:sp>
      <p:sp>
        <p:nvSpPr>
          <p:cNvPr id="9" name="Content Placeholder 2">
            <a:extLst>
              <a:ext uri="{FF2B5EF4-FFF2-40B4-BE49-F238E27FC236}">
                <a16:creationId xmlns:a16="http://schemas.microsoft.com/office/drawing/2014/main" id="{6249E687-25D1-6CD5-9626-D6F87D8A951E}"/>
              </a:ext>
            </a:extLst>
          </p:cNvPr>
          <p:cNvSpPr txBox="1">
            <a:spLocks/>
          </p:cNvSpPr>
          <p:nvPr/>
        </p:nvSpPr>
        <p:spPr>
          <a:xfrm>
            <a:off x="8746647" y="3216034"/>
            <a:ext cx="2827000" cy="2189069"/>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pic>
        <p:nvPicPr>
          <p:cNvPr id="10" name="Picture 9">
            <a:extLst>
              <a:ext uri="{FF2B5EF4-FFF2-40B4-BE49-F238E27FC236}">
                <a16:creationId xmlns:a16="http://schemas.microsoft.com/office/drawing/2014/main" id="{047E175F-251E-593D-5CA0-F758A6FD8FD1}"/>
              </a:ext>
              <a:ext uri="{C183D7F6-B498-43B3-948B-1728B52AA6E4}">
                <adec:decorative xmlns:adec="http://schemas.microsoft.com/office/drawing/2017/decorative" val="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899785" y="5685693"/>
            <a:ext cx="712412" cy="709246"/>
          </a:xfrm>
          <a:prstGeom prst="rect">
            <a:avLst/>
          </a:prstGeom>
        </p:spPr>
      </p:pic>
    </p:spTree>
    <p:extLst>
      <p:ext uri="{BB962C8B-B14F-4D97-AF65-F5344CB8AC3E}">
        <p14:creationId xmlns:p14="http://schemas.microsoft.com/office/powerpoint/2010/main" val="15975309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A0EB92-9B97-DC5E-B65B-411505665634}"/>
              </a:ext>
            </a:extLst>
          </p:cNvPr>
          <p:cNvSpPr>
            <a:spLocks noGrp="1"/>
          </p:cNvSpPr>
          <p:nvPr>
            <p:ph type="ctrTitle"/>
          </p:nvPr>
        </p:nvSpPr>
        <p:spPr>
          <a:xfrm>
            <a:off x="2817152" y="1345844"/>
            <a:ext cx="8177682" cy="846625"/>
          </a:xfrm>
        </p:spPr>
        <p:txBody>
          <a:bodyPr/>
          <a:lstStyle/>
          <a:p>
            <a:r>
              <a:rPr lang="en-GB" sz="5400"/>
              <a:t>2. Introduction to disability</a:t>
            </a:r>
          </a:p>
        </p:txBody>
      </p:sp>
      <p:pic>
        <p:nvPicPr>
          <p:cNvPr id="3" name="Picture 2">
            <a:extLst>
              <a:ext uri="{FF2B5EF4-FFF2-40B4-BE49-F238E27FC236}">
                <a16:creationId xmlns:a16="http://schemas.microsoft.com/office/drawing/2014/main" id="{771FFCCE-F2F3-48DE-9251-E932E14E906B}"/>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4" name="Picture 3">
            <a:extLst>
              <a:ext uri="{FF2B5EF4-FFF2-40B4-BE49-F238E27FC236}">
                <a16:creationId xmlns:a16="http://schemas.microsoft.com/office/drawing/2014/main" id="{823D72D2-7798-EE45-915C-469366D135B7}"/>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7303" y="5800757"/>
            <a:ext cx="1905000" cy="581025"/>
          </a:xfrm>
          <a:prstGeom prst="rect">
            <a:avLst/>
          </a:prstGeom>
        </p:spPr>
      </p:pic>
      <p:pic>
        <p:nvPicPr>
          <p:cNvPr id="5" name="Picture 4">
            <a:extLst>
              <a:ext uri="{FF2B5EF4-FFF2-40B4-BE49-F238E27FC236}">
                <a16:creationId xmlns:a16="http://schemas.microsoft.com/office/drawing/2014/main" id="{B95055E7-6CB6-B289-DBF0-D8F42F3573EB}"/>
              </a:ext>
              <a:ext uri="{C183D7F6-B498-43B3-948B-1728B52AA6E4}">
                <adec:decorative xmlns:adec="http://schemas.microsoft.com/office/drawing/2017/decorative" val="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899785" y="5685693"/>
            <a:ext cx="712412" cy="709246"/>
          </a:xfrm>
          <a:prstGeom prst="rect">
            <a:avLst/>
          </a:prstGeom>
        </p:spPr>
      </p:pic>
    </p:spTree>
    <p:extLst>
      <p:ext uri="{BB962C8B-B14F-4D97-AF65-F5344CB8AC3E}">
        <p14:creationId xmlns:p14="http://schemas.microsoft.com/office/powerpoint/2010/main" val="376717734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a:xfrm>
            <a:off x="4643718" y="457201"/>
            <a:ext cx="6772127" cy="708643"/>
          </a:xfrm>
        </p:spPr>
        <p:txBody>
          <a:bodyPr/>
          <a:lstStyle/>
          <a:p>
            <a:pPr algn="l"/>
            <a:r>
              <a:rPr lang="en-GB" sz="3600" b="1"/>
              <a:t>Tip 3: Avoid acronyms</a:t>
            </a:r>
          </a:p>
        </p:txBody>
      </p:sp>
      <p:sp>
        <p:nvSpPr>
          <p:cNvPr id="3" name="Content Placeholder 2">
            <a:extLst>
              <a:ext uri="{FF2B5EF4-FFF2-40B4-BE49-F238E27FC236}">
                <a16:creationId xmlns:a16="http://schemas.microsoft.com/office/drawing/2014/main" id="{8441F76E-47AF-F3D2-1C97-AB66A49B3CB7}"/>
              </a:ext>
            </a:extLst>
          </p:cNvPr>
          <p:cNvSpPr>
            <a:spLocks noGrp="1"/>
          </p:cNvSpPr>
          <p:nvPr>
            <p:ph idx="1"/>
          </p:nvPr>
        </p:nvSpPr>
        <p:spPr>
          <a:xfrm>
            <a:off x="678944" y="1937223"/>
            <a:ext cx="4708891" cy="3597947"/>
          </a:xfrm>
        </p:spPr>
        <p:txBody>
          <a:bodyPr>
            <a:normAutofit/>
          </a:bodyPr>
          <a:lstStyle/>
          <a:p>
            <a:pPr marL="0" indent="0">
              <a:buNone/>
            </a:pPr>
            <a:r>
              <a:rPr lang="en-GB" b="1"/>
              <a:t>Instead of writing:</a:t>
            </a:r>
          </a:p>
          <a:p>
            <a:pPr marL="0" indent="0">
              <a:buNone/>
            </a:pPr>
            <a:r>
              <a:rPr lang="en-GB"/>
              <a:t>HPD sits within the PHD of GHS</a:t>
            </a:r>
            <a:endParaRPr lang="en-GB" sz="3200"/>
          </a:p>
          <a:p>
            <a:pPr marL="0" indent="0">
              <a:buNone/>
            </a:pPr>
            <a:endParaRPr lang="en-GB"/>
          </a:p>
        </p:txBody>
      </p:sp>
      <p:pic>
        <p:nvPicPr>
          <p:cNvPr id="4" name="Picture 3">
            <a:extLst>
              <a:ext uri="{FF2B5EF4-FFF2-40B4-BE49-F238E27FC236}">
                <a16:creationId xmlns:a16="http://schemas.microsoft.com/office/drawing/2014/main" id="{AB871EE8-6BA2-58BB-C805-31872648A7CC}"/>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CECD9BBF-00DA-87E9-5C5D-3156844A715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sp>
        <p:nvSpPr>
          <p:cNvPr id="6" name="Content Placeholder 2">
            <a:extLst>
              <a:ext uri="{FF2B5EF4-FFF2-40B4-BE49-F238E27FC236}">
                <a16:creationId xmlns:a16="http://schemas.microsoft.com/office/drawing/2014/main" id="{874FF360-A563-94A0-7FF0-44C607518D94}"/>
              </a:ext>
            </a:extLst>
          </p:cNvPr>
          <p:cNvSpPr txBox="1">
            <a:spLocks/>
          </p:cNvSpPr>
          <p:nvPr/>
        </p:nvSpPr>
        <p:spPr>
          <a:xfrm>
            <a:off x="372322" y="3517510"/>
            <a:ext cx="3298090" cy="1586118"/>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GB"/>
              <a:t> </a:t>
            </a:r>
          </a:p>
        </p:txBody>
      </p:sp>
      <p:sp>
        <p:nvSpPr>
          <p:cNvPr id="7" name="Content Placeholder 2">
            <a:extLst>
              <a:ext uri="{FF2B5EF4-FFF2-40B4-BE49-F238E27FC236}">
                <a16:creationId xmlns:a16="http://schemas.microsoft.com/office/drawing/2014/main" id="{8AD92974-71D7-E89F-B5E8-31BBBA9B06BD}"/>
              </a:ext>
            </a:extLst>
          </p:cNvPr>
          <p:cNvSpPr txBox="1">
            <a:spLocks/>
          </p:cNvSpPr>
          <p:nvPr/>
        </p:nvSpPr>
        <p:spPr>
          <a:xfrm>
            <a:off x="4442637" y="1796144"/>
            <a:ext cx="4074041" cy="131919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8" name="Content Placeholder 2">
            <a:extLst>
              <a:ext uri="{FF2B5EF4-FFF2-40B4-BE49-F238E27FC236}">
                <a16:creationId xmlns:a16="http://schemas.microsoft.com/office/drawing/2014/main" id="{55B3B38A-FF0F-04F4-9934-242664447894}"/>
              </a:ext>
            </a:extLst>
          </p:cNvPr>
          <p:cNvSpPr txBox="1">
            <a:spLocks/>
          </p:cNvSpPr>
          <p:nvPr/>
        </p:nvSpPr>
        <p:spPr>
          <a:xfrm>
            <a:off x="6552083" y="1777136"/>
            <a:ext cx="5267595" cy="359794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b="1"/>
              <a:t>Try: </a:t>
            </a:r>
            <a:endParaRPr lang="en-GB"/>
          </a:p>
          <a:p>
            <a:pPr marL="0" indent="0">
              <a:buNone/>
            </a:pPr>
            <a:r>
              <a:rPr lang="en-GB"/>
              <a:t>The Health Promotion Division is a unit under the Public Health Division of the Ghana Health Service </a:t>
            </a:r>
          </a:p>
          <a:p>
            <a:pPr marL="0" indent="0">
              <a:buFont typeface="Arial"/>
              <a:buNone/>
            </a:pPr>
            <a:endParaRPr lang="en-GB"/>
          </a:p>
        </p:txBody>
      </p:sp>
      <p:sp>
        <p:nvSpPr>
          <p:cNvPr id="9" name="Content Placeholder 2">
            <a:extLst>
              <a:ext uri="{FF2B5EF4-FFF2-40B4-BE49-F238E27FC236}">
                <a16:creationId xmlns:a16="http://schemas.microsoft.com/office/drawing/2014/main" id="{6249E687-25D1-6CD5-9626-D6F87D8A951E}"/>
              </a:ext>
            </a:extLst>
          </p:cNvPr>
          <p:cNvSpPr txBox="1">
            <a:spLocks/>
          </p:cNvSpPr>
          <p:nvPr/>
        </p:nvSpPr>
        <p:spPr>
          <a:xfrm>
            <a:off x="8746647" y="3216034"/>
            <a:ext cx="2827000" cy="2189069"/>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pic>
        <p:nvPicPr>
          <p:cNvPr id="10" name="Picture 9">
            <a:extLst>
              <a:ext uri="{FF2B5EF4-FFF2-40B4-BE49-F238E27FC236}">
                <a16:creationId xmlns:a16="http://schemas.microsoft.com/office/drawing/2014/main" id="{A8D30A90-90C8-B5C6-0A48-FBCE9DEB54AC}"/>
              </a:ext>
              <a:ext uri="{C183D7F6-B498-43B3-948B-1728B52AA6E4}">
                <adec:decorative xmlns:adec="http://schemas.microsoft.com/office/drawing/2017/decorative" val="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899785" y="5685693"/>
            <a:ext cx="712412" cy="709246"/>
          </a:xfrm>
          <a:prstGeom prst="rect">
            <a:avLst/>
          </a:prstGeom>
        </p:spPr>
      </p:pic>
    </p:spTree>
    <p:extLst>
      <p:ext uri="{BB962C8B-B14F-4D97-AF65-F5344CB8AC3E}">
        <p14:creationId xmlns:p14="http://schemas.microsoft.com/office/powerpoint/2010/main" val="1294869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a:xfrm>
            <a:off x="4643718" y="457201"/>
            <a:ext cx="7175960" cy="708643"/>
          </a:xfrm>
        </p:spPr>
        <p:txBody>
          <a:bodyPr/>
          <a:lstStyle/>
          <a:p>
            <a:pPr algn="l"/>
            <a:r>
              <a:rPr lang="en-GB" sz="3600" b="1"/>
              <a:t>Tip 4: Write in active sentences</a:t>
            </a:r>
          </a:p>
        </p:txBody>
      </p:sp>
      <p:sp>
        <p:nvSpPr>
          <p:cNvPr id="3" name="Content Placeholder 2">
            <a:extLst>
              <a:ext uri="{FF2B5EF4-FFF2-40B4-BE49-F238E27FC236}">
                <a16:creationId xmlns:a16="http://schemas.microsoft.com/office/drawing/2014/main" id="{8441F76E-47AF-F3D2-1C97-AB66A49B3CB7}"/>
              </a:ext>
            </a:extLst>
          </p:cNvPr>
          <p:cNvSpPr>
            <a:spLocks noGrp="1"/>
          </p:cNvSpPr>
          <p:nvPr>
            <p:ph idx="1"/>
          </p:nvPr>
        </p:nvSpPr>
        <p:spPr>
          <a:xfrm>
            <a:off x="692710" y="2573489"/>
            <a:ext cx="4708891" cy="3597947"/>
          </a:xfrm>
        </p:spPr>
        <p:txBody>
          <a:bodyPr>
            <a:normAutofit/>
          </a:bodyPr>
          <a:lstStyle/>
          <a:p>
            <a:pPr marL="0" indent="0">
              <a:buNone/>
            </a:pPr>
            <a:r>
              <a:rPr lang="en-GB" b="1"/>
              <a:t>Instead of writing:</a:t>
            </a:r>
          </a:p>
          <a:p>
            <a:pPr marL="0" indent="0">
              <a:buNone/>
            </a:pPr>
            <a:r>
              <a:rPr lang="en-GB"/>
              <a:t>The medication was prescribed by the doctor. </a:t>
            </a:r>
          </a:p>
        </p:txBody>
      </p:sp>
      <p:pic>
        <p:nvPicPr>
          <p:cNvPr id="4" name="Picture 3">
            <a:extLst>
              <a:ext uri="{FF2B5EF4-FFF2-40B4-BE49-F238E27FC236}">
                <a16:creationId xmlns:a16="http://schemas.microsoft.com/office/drawing/2014/main" id="{AB871EE8-6BA2-58BB-C805-31872648A7CC}"/>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CECD9BBF-00DA-87E9-5C5D-3156844A715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sp>
        <p:nvSpPr>
          <p:cNvPr id="6" name="Content Placeholder 2">
            <a:extLst>
              <a:ext uri="{FF2B5EF4-FFF2-40B4-BE49-F238E27FC236}">
                <a16:creationId xmlns:a16="http://schemas.microsoft.com/office/drawing/2014/main" id="{874FF360-A563-94A0-7FF0-44C607518D94}"/>
              </a:ext>
            </a:extLst>
          </p:cNvPr>
          <p:cNvSpPr txBox="1">
            <a:spLocks/>
          </p:cNvSpPr>
          <p:nvPr/>
        </p:nvSpPr>
        <p:spPr>
          <a:xfrm>
            <a:off x="372322" y="3517510"/>
            <a:ext cx="3298090" cy="1586118"/>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GB"/>
              <a:t> </a:t>
            </a:r>
          </a:p>
        </p:txBody>
      </p:sp>
      <p:sp>
        <p:nvSpPr>
          <p:cNvPr id="7" name="Content Placeholder 2">
            <a:extLst>
              <a:ext uri="{FF2B5EF4-FFF2-40B4-BE49-F238E27FC236}">
                <a16:creationId xmlns:a16="http://schemas.microsoft.com/office/drawing/2014/main" id="{8AD92974-71D7-E89F-B5E8-31BBBA9B06BD}"/>
              </a:ext>
            </a:extLst>
          </p:cNvPr>
          <p:cNvSpPr txBox="1">
            <a:spLocks/>
          </p:cNvSpPr>
          <p:nvPr/>
        </p:nvSpPr>
        <p:spPr>
          <a:xfrm>
            <a:off x="4442637" y="1796144"/>
            <a:ext cx="4074041" cy="131919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8" name="Content Placeholder 2">
            <a:extLst>
              <a:ext uri="{FF2B5EF4-FFF2-40B4-BE49-F238E27FC236}">
                <a16:creationId xmlns:a16="http://schemas.microsoft.com/office/drawing/2014/main" id="{55B3B38A-FF0F-04F4-9934-242664447894}"/>
              </a:ext>
            </a:extLst>
          </p:cNvPr>
          <p:cNvSpPr txBox="1">
            <a:spLocks/>
          </p:cNvSpPr>
          <p:nvPr/>
        </p:nvSpPr>
        <p:spPr>
          <a:xfrm>
            <a:off x="6552083" y="2528217"/>
            <a:ext cx="5267595" cy="359794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b="1"/>
              <a:t>Try: </a:t>
            </a:r>
            <a:endParaRPr lang="en-GB"/>
          </a:p>
          <a:p>
            <a:pPr marL="0" indent="0">
              <a:buNone/>
            </a:pPr>
            <a:r>
              <a:rPr lang="en-GB"/>
              <a:t>The doctor prescribed the medication.</a:t>
            </a:r>
          </a:p>
        </p:txBody>
      </p:sp>
      <p:sp>
        <p:nvSpPr>
          <p:cNvPr id="9" name="Content Placeholder 2">
            <a:extLst>
              <a:ext uri="{FF2B5EF4-FFF2-40B4-BE49-F238E27FC236}">
                <a16:creationId xmlns:a16="http://schemas.microsoft.com/office/drawing/2014/main" id="{6249E687-25D1-6CD5-9626-D6F87D8A951E}"/>
              </a:ext>
            </a:extLst>
          </p:cNvPr>
          <p:cNvSpPr txBox="1">
            <a:spLocks/>
          </p:cNvSpPr>
          <p:nvPr/>
        </p:nvSpPr>
        <p:spPr>
          <a:xfrm>
            <a:off x="8746647" y="3216034"/>
            <a:ext cx="2827000" cy="2189069"/>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pic>
        <p:nvPicPr>
          <p:cNvPr id="10" name="Picture 9">
            <a:extLst>
              <a:ext uri="{FF2B5EF4-FFF2-40B4-BE49-F238E27FC236}">
                <a16:creationId xmlns:a16="http://schemas.microsoft.com/office/drawing/2014/main" id="{1128951C-19D0-FC4A-6835-A4B65EE58C2A}"/>
              </a:ext>
              <a:ext uri="{C183D7F6-B498-43B3-948B-1728B52AA6E4}">
                <adec:decorative xmlns:adec="http://schemas.microsoft.com/office/drawing/2017/decorative" val="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899785" y="5685693"/>
            <a:ext cx="712412" cy="709246"/>
          </a:xfrm>
          <a:prstGeom prst="rect">
            <a:avLst/>
          </a:prstGeom>
        </p:spPr>
      </p:pic>
    </p:spTree>
    <p:extLst>
      <p:ext uri="{BB962C8B-B14F-4D97-AF65-F5344CB8AC3E}">
        <p14:creationId xmlns:p14="http://schemas.microsoft.com/office/powerpoint/2010/main" val="119606811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a:xfrm>
            <a:off x="4643718" y="457201"/>
            <a:ext cx="7175960" cy="708643"/>
          </a:xfrm>
        </p:spPr>
        <p:txBody>
          <a:bodyPr/>
          <a:lstStyle/>
          <a:p>
            <a:pPr algn="l"/>
            <a:r>
              <a:rPr lang="en-GB" sz="3600" b="1"/>
              <a:t>Tip 5: Write in active sentences</a:t>
            </a:r>
          </a:p>
        </p:txBody>
      </p:sp>
      <p:sp>
        <p:nvSpPr>
          <p:cNvPr id="3" name="Content Placeholder 2">
            <a:extLst>
              <a:ext uri="{FF2B5EF4-FFF2-40B4-BE49-F238E27FC236}">
                <a16:creationId xmlns:a16="http://schemas.microsoft.com/office/drawing/2014/main" id="{8441F76E-47AF-F3D2-1C97-AB66A49B3CB7}"/>
              </a:ext>
            </a:extLst>
          </p:cNvPr>
          <p:cNvSpPr>
            <a:spLocks noGrp="1"/>
          </p:cNvSpPr>
          <p:nvPr>
            <p:ph idx="1"/>
          </p:nvPr>
        </p:nvSpPr>
        <p:spPr>
          <a:xfrm>
            <a:off x="692710" y="2573489"/>
            <a:ext cx="4708891" cy="3597947"/>
          </a:xfrm>
        </p:spPr>
        <p:txBody>
          <a:bodyPr>
            <a:normAutofit/>
          </a:bodyPr>
          <a:lstStyle/>
          <a:p>
            <a:pPr marL="0" indent="0">
              <a:buNone/>
            </a:pPr>
            <a:r>
              <a:rPr lang="en-GB" b="1"/>
              <a:t>Instead of writing:</a:t>
            </a:r>
          </a:p>
          <a:p>
            <a:pPr marL="0" indent="0">
              <a:buNone/>
            </a:pPr>
            <a:r>
              <a:rPr lang="en-GB"/>
              <a:t>The medication was prescribed by the doctor. </a:t>
            </a:r>
          </a:p>
        </p:txBody>
      </p:sp>
      <p:pic>
        <p:nvPicPr>
          <p:cNvPr id="4" name="Picture 3">
            <a:extLst>
              <a:ext uri="{FF2B5EF4-FFF2-40B4-BE49-F238E27FC236}">
                <a16:creationId xmlns:a16="http://schemas.microsoft.com/office/drawing/2014/main" id="{AB871EE8-6BA2-58BB-C805-31872648A7CC}"/>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CECD9BBF-00DA-87E9-5C5D-3156844A715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sp>
        <p:nvSpPr>
          <p:cNvPr id="6" name="Content Placeholder 2">
            <a:extLst>
              <a:ext uri="{FF2B5EF4-FFF2-40B4-BE49-F238E27FC236}">
                <a16:creationId xmlns:a16="http://schemas.microsoft.com/office/drawing/2014/main" id="{874FF360-A563-94A0-7FF0-44C607518D94}"/>
              </a:ext>
            </a:extLst>
          </p:cNvPr>
          <p:cNvSpPr txBox="1">
            <a:spLocks/>
          </p:cNvSpPr>
          <p:nvPr/>
        </p:nvSpPr>
        <p:spPr>
          <a:xfrm>
            <a:off x="372322" y="3517510"/>
            <a:ext cx="3298090" cy="1586118"/>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GB"/>
              <a:t> </a:t>
            </a:r>
          </a:p>
        </p:txBody>
      </p:sp>
      <p:sp>
        <p:nvSpPr>
          <p:cNvPr id="7" name="Content Placeholder 2">
            <a:extLst>
              <a:ext uri="{FF2B5EF4-FFF2-40B4-BE49-F238E27FC236}">
                <a16:creationId xmlns:a16="http://schemas.microsoft.com/office/drawing/2014/main" id="{8AD92974-71D7-E89F-B5E8-31BBBA9B06BD}"/>
              </a:ext>
            </a:extLst>
          </p:cNvPr>
          <p:cNvSpPr txBox="1">
            <a:spLocks/>
          </p:cNvSpPr>
          <p:nvPr/>
        </p:nvSpPr>
        <p:spPr>
          <a:xfrm>
            <a:off x="4442637" y="1796144"/>
            <a:ext cx="4074041" cy="131919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8" name="Content Placeholder 2">
            <a:extLst>
              <a:ext uri="{FF2B5EF4-FFF2-40B4-BE49-F238E27FC236}">
                <a16:creationId xmlns:a16="http://schemas.microsoft.com/office/drawing/2014/main" id="{55B3B38A-FF0F-04F4-9934-242664447894}"/>
              </a:ext>
            </a:extLst>
          </p:cNvPr>
          <p:cNvSpPr txBox="1">
            <a:spLocks/>
          </p:cNvSpPr>
          <p:nvPr/>
        </p:nvSpPr>
        <p:spPr>
          <a:xfrm>
            <a:off x="6552083" y="2528217"/>
            <a:ext cx="5267595" cy="359794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b="1"/>
              <a:t>Try: </a:t>
            </a:r>
            <a:endParaRPr lang="en-GB"/>
          </a:p>
          <a:p>
            <a:pPr marL="0" indent="0">
              <a:buNone/>
            </a:pPr>
            <a:r>
              <a:rPr lang="en-GB"/>
              <a:t>The doctor prescribed the medication.</a:t>
            </a:r>
          </a:p>
        </p:txBody>
      </p:sp>
      <p:sp>
        <p:nvSpPr>
          <p:cNvPr id="9" name="Content Placeholder 2">
            <a:extLst>
              <a:ext uri="{FF2B5EF4-FFF2-40B4-BE49-F238E27FC236}">
                <a16:creationId xmlns:a16="http://schemas.microsoft.com/office/drawing/2014/main" id="{6249E687-25D1-6CD5-9626-D6F87D8A951E}"/>
              </a:ext>
            </a:extLst>
          </p:cNvPr>
          <p:cNvSpPr txBox="1">
            <a:spLocks/>
          </p:cNvSpPr>
          <p:nvPr/>
        </p:nvSpPr>
        <p:spPr>
          <a:xfrm>
            <a:off x="8746647" y="3216034"/>
            <a:ext cx="2827000" cy="2189069"/>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pic>
        <p:nvPicPr>
          <p:cNvPr id="10" name="Picture 9">
            <a:extLst>
              <a:ext uri="{FF2B5EF4-FFF2-40B4-BE49-F238E27FC236}">
                <a16:creationId xmlns:a16="http://schemas.microsoft.com/office/drawing/2014/main" id="{9D4F6006-D9F3-58ED-8AC1-24F0EC7C101B}"/>
              </a:ext>
              <a:ext uri="{C183D7F6-B498-43B3-948B-1728B52AA6E4}">
                <adec:decorative xmlns:adec="http://schemas.microsoft.com/office/drawing/2017/decorative" val="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899785" y="5685693"/>
            <a:ext cx="712412" cy="709246"/>
          </a:xfrm>
          <a:prstGeom prst="rect">
            <a:avLst/>
          </a:prstGeom>
        </p:spPr>
      </p:pic>
    </p:spTree>
    <p:extLst>
      <p:ext uri="{BB962C8B-B14F-4D97-AF65-F5344CB8AC3E}">
        <p14:creationId xmlns:p14="http://schemas.microsoft.com/office/powerpoint/2010/main" val="107032232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A0EB92-9B97-DC5E-B65B-411505665634}"/>
              </a:ext>
            </a:extLst>
          </p:cNvPr>
          <p:cNvSpPr>
            <a:spLocks noGrp="1"/>
          </p:cNvSpPr>
          <p:nvPr>
            <p:ph type="ctrTitle"/>
          </p:nvPr>
        </p:nvSpPr>
        <p:spPr>
          <a:xfrm>
            <a:off x="2817152" y="1345844"/>
            <a:ext cx="8354940" cy="846625"/>
          </a:xfrm>
        </p:spPr>
        <p:txBody>
          <a:bodyPr/>
          <a:lstStyle/>
          <a:p>
            <a:pPr algn="l"/>
            <a:r>
              <a:rPr lang="en-GB" sz="5400"/>
              <a:t>6.2 Accessible text</a:t>
            </a:r>
          </a:p>
        </p:txBody>
      </p:sp>
      <p:pic>
        <p:nvPicPr>
          <p:cNvPr id="3" name="Picture 2">
            <a:extLst>
              <a:ext uri="{FF2B5EF4-FFF2-40B4-BE49-F238E27FC236}">
                <a16:creationId xmlns:a16="http://schemas.microsoft.com/office/drawing/2014/main" id="{771FFCCE-F2F3-48DE-9251-E932E14E906B}"/>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4" name="Picture 3">
            <a:extLst>
              <a:ext uri="{FF2B5EF4-FFF2-40B4-BE49-F238E27FC236}">
                <a16:creationId xmlns:a16="http://schemas.microsoft.com/office/drawing/2014/main" id="{823D72D2-7798-EE45-915C-469366D135B7}"/>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7303" y="5800757"/>
            <a:ext cx="1905000" cy="581025"/>
          </a:xfrm>
          <a:prstGeom prst="rect">
            <a:avLst/>
          </a:prstGeom>
        </p:spPr>
      </p:pic>
      <p:pic>
        <p:nvPicPr>
          <p:cNvPr id="5" name="Picture 4">
            <a:extLst>
              <a:ext uri="{FF2B5EF4-FFF2-40B4-BE49-F238E27FC236}">
                <a16:creationId xmlns:a16="http://schemas.microsoft.com/office/drawing/2014/main" id="{BA6F1822-3D28-EB0F-B7F1-CE8DDD99F611}"/>
              </a:ext>
              <a:ext uri="{C183D7F6-B498-43B3-948B-1728B52AA6E4}">
                <adec:decorative xmlns:adec="http://schemas.microsoft.com/office/drawing/2017/decorative" val="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899785" y="5685693"/>
            <a:ext cx="712412" cy="709246"/>
          </a:xfrm>
          <a:prstGeom prst="rect">
            <a:avLst/>
          </a:prstGeom>
        </p:spPr>
      </p:pic>
    </p:spTree>
    <p:extLst>
      <p:ext uri="{BB962C8B-B14F-4D97-AF65-F5344CB8AC3E}">
        <p14:creationId xmlns:p14="http://schemas.microsoft.com/office/powerpoint/2010/main" val="259736330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a:xfrm>
            <a:off x="4643718" y="457201"/>
            <a:ext cx="6772127" cy="708643"/>
          </a:xfrm>
        </p:spPr>
        <p:txBody>
          <a:bodyPr/>
          <a:lstStyle/>
          <a:p>
            <a:pPr algn="l"/>
            <a:r>
              <a:rPr lang="en-GB" sz="3600" b="1"/>
              <a:t>Tip 1: Use large, clear fonts</a:t>
            </a:r>
          </a:p>
        </p:txBody>
      </p:sp>
      <p:sp>
        <p:nvSpPr>
          <p:cNvPr id="3" name="Content Placeholder 2">
            <a:extLst>
              <a:ext uri="{FF2B5EF4-FFF2-40B4-BE49-F238E27FC236}">
                <a16:creationId xmlns:a16="http://schemas.microsoft.com/office/drawing/2014/main" id="{8441F76E-47AF-F3D2-1C97-AB66A49B3CB7}"/>
              </a:ext>
            </a:extLst>
          </p:cNvPr>
          <p:cNvSpPr>
            <a:spLocks noGrp="1"/>
          </p:cNvSpPr>
          <p:nvPr>
            <p:ph idx="1"/>
          </p:nvPr>
        </p:nvSpPr>
        <p:spPr>
          <a:xfrm>
            <a:off x="4058978" y="2603898"/>
            <a:ext cx="4074041" cy="663089"/>
          </a:xfrm>
        </p:spPr>
        <p:txBody>
          <a:bodyPr>
            <a:normAutofit/>
          </a:bodyPr>
          <a:lstStyle/>
          <a:p>
            <a:pPr marL="0" indent="0">
              <a:buNone/>
            </a:pPr>
            <a:r>
              <a:rPr lang="en-GB" sz="2400" i="1">
                <a:effectLst/>
                <a:latin typeface="Amasis MT Pro" panose="02040504050005020304" pitchFamily="18" charset="0"/>
                <a:ea typeface="Arial" panose="020B0604020202020204" pitchFamily="34" charset="0"/>
                <a:cs typeface="Aldhabi" panose="01000000000000000000" pitchFamily="2" charset="-78"/>
              </a:rPr>
              <a:t>This text </a:t>
            </a:r>
            <a:r>
              <a:rPr lang="en-GB" sz="2400">
                <a:effectLst/>
                <a:latin typeface="Amasis MT Pro" panose="02040504050005020304" pitchFamily="18" charset="0"/>
                <a:ea typeface="Arial" panose="020B0604020202020204" pitchFamily="34" charset="0"/>
                <a:cs typeface="Aldhabi" panose="01000000000000000000" pitchFamily="2" charset="-78"/>
              </a:rPr>
              <a:t>is not </a:t>
            </a:r>
            <a:r>
              <a:rPr lang="en-GB" sz="2400">
                <a:effectLst/>
                <a:latin typeface="Arial Black" panose="020B0A04020102020204" pitchFamily="34" charset="0"/>
                <a:ea typeface="Arial" panose="020B0604020202020204" pitchFamily="34" charset="0"/>
                <a:cs typeface="Aldhabi" panose="01000000000000000000" pitchFamily="2" charset="-78"/>
              </a:rPr>
              <a:t>accessible</a:t>
            </a:r>
            <a:endParaRPr lang="en-GB" sz="4000"/>
          </a:p>
          <a:p>
            <a:pPr marL="0" indent="0">
              <a:buNone/>
            </a:pPr>
            <a:endParaRPr lang="en-GB"/>
          </a:p>
        </p:txBody>
      </p:sp>
      <p:pic>
        <p:nvPicPr>
          <p:cNvPr id="4" name="Picture 3">
            <a:extLst>
              <a:ext uri="{FF2B5EF4-FFF2-40B4-BE49-F238E27FC236}">
                <a16:creationId xmlns:a16="http://schemas.microsoft.com/office/drawing/2014/main" id="{AB871EE8-6BA2-58BB-C805-31872648A7CC}"/>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CECD9BBF-00DA-87E9-5C5D-3156844A715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sp>
        <p:nvSpPr>
          <p:cNvPr id="6" name="Content Placeholder 2">
            <a:extLst>
              <a:ext uri="{FF2B5EF4-FFF2-40B4-BE49-F238E27FC236}">
                <a16:creationId xmlns:a16="http://schemas.microsoft.com/office/drawing/2014/main" id="{874FF360-A563-94A0-7FF0-44C607518D94}"/>
              </a:ext>
            </a:extLst>
          </p:cNvPr>
          <p:cNvSpPr txBox="1">
            <a:spLocks/>
          </p:cNvSpPr>
          <p:nvPr/>
        </p:nvSpPr>
        <p:spPr>
          <a:xfrm>
            <a:off x="372322" y="3517510"/>
            <a:ext cx="3298090" cy="1586118"/>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GB"/>
              <a:t> </a:t>
            </a:r>
          </a:p>
        </p:txBody>
      </p:sp>
      <p:sp>
        <p:nvSpPr>
          <p:cNvPr id="7" name="Content Placeholder 2">
            <a:extLst>
              <a:ext uri="{FF2B5EF4-FFF2-40B4-BE49-F238E27FC236}">
                <a16:creationId xmlns:a16="http://schemas.microsoft.com/office/drawing/2014/main" id="{8AD92974-71D7-E89F-B5E8-31BBBA9B06BD}"/>
              </a:ext>
            </a:extLst>
          </p:cNvPr>
          <p:cNvSpPr txBox="1">
            <a:spLocks/>
          </p:cNvSpPr>
          <p:nvPr/>
        </p:nvSpPr>
        <p:spPr>
          <a:xfrm>
            <a:off x="4442637" y="1796144"/>
            <a:ext cx="4074041" cy="131919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8" name="Content Placeholder 2">
            <a:extLst>
              <a:ext uri="{FF2B5EF4-FFF2-40B4-BE49-F238E27FC236}">
                <a16:creationId xmlns:a16="http://schemas.microsoft.com/office/drawing/2014/main" id="{55B3B38A-FF0F-04F4-9934-242664447894}"/>
              </a:ext>
            </a:extLst>
          </p:cNvPr>
          <p:cNvSpPr txBox="1">
            <a:spLocks/>
          </p:cNvSpPr>
          <p:nvPr/>
        </p:nvSpPr>
        <p:spPr>
          <a:xfrm>
            <a:off x="3955588" y="3747927"/>
            <a:ext cx="4280823" cy="1125282"/>
          </a:xfrm>
          <a:prstGeom prst="rect">
            <a:avLst/>
          </a:prstGeom>
        </p:spPr>
        <p:txBody>
          <a:bodyPr vert="horz" lIns="91440" tIns="45720" rIns="91440" bIns="45720" rtlCol="0">
            <a:normAutofit fontScale="92500" lnSpcReduction="10000"/>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GB" sz="3600"/>
              <a:t>This text is accessible  </a:t>
            </a:r>
          </a:p>
          <a:p>
            <a:pPr marL="0" indent="0">
              <a:buFont typeface="Arial"/>
              <a:buNone/>
            </a:pPr>
            <a:r>
              <a:rPr lang="en-GB"/>
              <a:t> </a:t>
            </a:r>
          </a:p>
        </p:txBody>
      </p:sp>
      <p:sp>
        <p:nvSpPr>
          <p:cNvPr id="9" name="Content Placeholder 2">
            <a:extLst>
              <a:ext uri="{FF2B5EF4-FFF2-40B4-BE49-F238E27FC236}">
                <a16:creationId xmlns:a16="http://schemas.microsoft.com/office/drawing/2014/main" id="{6249E687-25D1-6CD5-9626-D6F87D8A951E}"/>
              </a:ext>
            </a:extLst>
          </p:cNvPr>
          <p:cNvSpPr txBox="1">
            <a:spLocks/>
          </p:cNvSpPr>
          <p:nvPr/>
        </p:nvSpPr>
        <p:spPr>
          <a:xfrm>
            <a:off x="8746647" y="3216034"/>
            <a:ext cx="2827000" cy="2189069"/>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pic>
        <p:nvPicPr>
          <p:cNvPr id="10" name="Picture 9">
            <a:extLst>
              <a:ext uri="{FF2B5EF4-FFF2-40B4-BE49-F238E27FC236}">
                <a16:creationId xmlns:a16="http://schemas.microsoft.com/office/drawing/2014/main" id="{B2C11BB1-0C45-7699-E9E8-2F961A4D950F}"/>
              </a:ext>
              <a:ext uri="{C183D7F6-B498-43B3-948B-1728B52AA6E4}">
                <adec:decorative xmlns:adec="http://schemas.microsoft.com/office/drawing/2017/decorative" val="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899785" y="5685693"/>
            <a:ext cx="712412" cy="709246"/>
          </a:xfrm>
          <a:prstGeom prst="rect">
            <a:avLst/>
          </a:prstGeom>
        </p:spPr>
      </p:pic>
    </p:spTree>
    <p:extLst>
      <p:ext uri="{BB962C8B-B14F-4D97-AF65-F5344CB8AC3E}">
        <p14:creationId xmlns:p14="http://schemas.microsoft.com/office/powerpoint/2010/main" val="94132204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a:xfrm>
            <a:off x="4643718" y="457201"/>
            <a:ext cx="6772127" cy="708643"/>
          </a:xfrm>
        </p:spPr>
        <p:txBody>
          <a:bodyPr/>
          <a:lstStyle/>
          <a:p>
            <a:pPr algn="l"/>
            <a:r>
              <a:rPr lang="en-GB" sz="3600" b="1"/>
              <a:t>Tip 2: Align text to the left </a:t>
            </a:r>
          </a:p>
        </p:txBody>
      </p:sp>
      <p:pic>
        <p:nvPicPr>
          <p:cNvPr id="4" name="Picture 3">
            <a:extLst>
              <a:ext uri="{FF2B5EF4-FFF2-40B4-BE49-F238E27FC236}">
                <a16:creationId xmlns:a16="http://schemas.microsoft.com/office/drawing/2014/main" id="{AB871EE8-6BA2-58BB-C805-31872648A7CC}"/>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CECD9BBF-00DA-87E9-5C5D-3156844A715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sp>
        <p:nvSpPr>
          <p:cNvPr id="6" name="Content Placeholder 2">
            <a:extLst>
              <a:ext uri="{FF2B5EF4-FFF2-40B4-BE49-F238E27FC236}">
                <a16:creationId xmlns:a16="http://schemas.microsoft.com/office/drawing/2014/main" id="{874FF360-A563-94A0-7FF0-44C607518D94}"/>
              </a:ext>
            </a:extLst>
          </p:cNvPr>
          <p:cNvSpPr txBox="1">
            <a:spLocks/>
          </p:cNvSpPr>
          <p:nvPr/>
        </p:nvSpPr>
        <p:spPr>
          <a:xfrm>
            <a:off x="372322" y="3517510"/>
            <a:ext cx="3298090" cy="1586118"/>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GB"/>
              <a:t> </a:t>
            </a:r>
          </a:p>
        </p:txBody>
      </p:sp>
      <p:sp>
        <p:nvSpPr>
          <p:cNvPr id="7" name="Content Placeholder 2">
            <a:extLst>
              <a:ext uri="{FF2B5EF4-FFF2-40B4-BE49-F238E27FC236}">
                <a16:creationId xmlns:a16="http://schemas.microsoft.com/office/drawing/2014/main" id="{8AD92974-71D7-E89F-B5E8-31BBBA9B06BD}"/>
              </a:ext>
            </a:extLst>
          </p:cNvPr>
          <p:cNvSpPr txBox="1">
            <a:spLocks/>
          </p:cNvSpPr>
          <p:nvPr/>
        </p:nvSpPr>
        <p:spPr>
          <a:xfrm>
            <a:off x="4442637" y="1796144"/>
            <a:ext cx="4074041" cy="131919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8" name="Content Placeholder 2">
            <a:extLst>
              <a:ext uri="{FF2B5EF4-FFF2-40B4-BE49-F238E27FC236}">
                <a16:creationId xmlns:a16="http://schemas.microsoft.com/office/drawing/2014/main" id="{55B3B38A-FF0F-04F4-9934-242664447894}"/>
              </a:ext>
            </a:extLst>
          </p:cNvPr>
          <p:cNvSpPr txBox="1">
            <a:spLocks/>
          </p:cNvSpPr>
          <p:nvPr/>
        </p:nvSpPr>
        <p:spPr>
          <a:xfrm>
            <a:off x="713887" y="1849667"/>
            <a:ext cx="4280823" cy="1125282"/>
          </a:xfrm>
          <a:prstGeom prst="rect">
            <a:avLst/>
          </a:prstGeom>
        </p:spPr>
        <p:txBody>
          <a:bodyPr vert="horz" lIns="91440" tIns="45720" rIns="91440" bIns="45720" rtlCol="0">
            <a:normAutofit fontScale="85000" lnSpcReduction="20000"/>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GB"/>
              <a:t>Do not justify text. This creates uneven gaps between words. </a:t>
            </a:r>
          </a:p>
        </p:txBody>
      </p:sp>
      <p:sp>
        <p:nvSpPr>
          <p:cNvPr id="9" name="Content Placeholder 2">
            <a:extLst>
              <a:ext uri="{FF2B5EF4-FFF2-40B4-BE49-F238E27FC236}">
                <a16:creationId xmlns:a16="http://schemas.microsoft.com/office/drawing/2014/main" id="{6249E687-25D1-6CD5-9626-D6F87D8A951E}"/>
              </a:ext>
            </a:extLst>
          </p:cNvPr>
          <p:cNvSpPr txBox="1">
            <a:spLocks/>
          </p:cNvSpPr>
          <p:nvPr/>
        </p:nvSpPr>
        <p:spPr>
          <a:xfrm>
            <a:off x="8746647" y="3216034"/>
            <a:ext cx="2827000" cy="2189069"/>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pic>
        <p:nvPicPr>
          <p:cNvPr id="12" name="Picture 11">
            <a:extLst>
              <a:ext uri="{FF2B5EF4-FFF2-40B4-BE49-F238E27FC236}">
                <a16:creationId xmlns:a16="http://schemas.microsoft.com/office/drawing/2014/main" id="{99F964D1-4D31-F20E-2491-9100D1BA8E57}"/>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609600" y="3028472"/>
            <a:ext cx="5128650" cy="2451798"/>
          </a:xfrm>
          <a:prstGeom prst="rect">
            <a:avLst/>
          </a:prstGeom>
        </p:spPr>
      </p:pic>
      <p:sp>
        <p:nvSpPr>
          <p:cNvPr id="13" name="Content Placeholder 2">
            <a:extLst>
              <a:ext uri="{FF2B5EF4-FFF2-40B4-BE49-F238E27FC236}">
                <a16:creationId xmlns:a16="http://schemas.microsoft.com/office/drawing/2014/main" id="{B32CDDB7-CB16-CDF8-C90F-ADA0E99B2485}"/>
              </a:ext>
            </a:extLst>
          </p:cNvPr>
          <p:cNvSpPr txBox="1">
            <a:spLocks/>
          </p:cNvSpPr>
          <p:nvPr/>
        </p:nvSpPr>
        <p:spPr>
          <a:xfrm>
            <a:off x="6767790" y="1831865"/>
            <a:ext cx="4280823" cy="1125282"/>
          </a:xfrm>
          <a:prstGeom prst="rect">
            <a:avLst/>
          </a:prstGeom>
        </p:spPr>
        <p:txBody>
          <a:bodyPr vert="horz" lIns="91440" tIns="45720" rIns="91440" bIns="45720" rtlCol="0">
            <a:normAutofit fontScale="77500" lnSpcReduction="20000"/>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GB"/>
              <a:t>Align text to the left. The even gaps between words makes them easier to read.</a:t>
            </a:r>
          </a:p>
        </p:txBody>
      </p:sp>
      <p:pic>
        <p:nvPicPr>
          <p:cNvPr id="14" name="Picture 13">
            <a:extLst>
              <a:ext uri="{FF2B5EF4-FFF2-40B4-BE49-F238E27FC236}">
                <a16:creationId xmlns:a16="http://schemas.microsoft.com/office/drawing/2014/main" id="{3B99977B-FCDD-21CB-57B8-A08D8305DFC2}"/>
              </a:ex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6718456" y="2953306"/>
            <a:ext cx="5101222" cy="2451797"/>
          </a:xfrm>
          <a:prstGeom prst="rect">
            <a:avLst/>
          </a:prstGeom>
        </p:spPr>
      </p:pic>
      <p:pic>
        <p:nvPicPr>
          <p:cNvPr id="3" name="Picture 2">
            <a:extLst>
              <a:ext uri="{FF2B5EF4-FFF2-40B4-BE49-F238E27FC236}">
                <a16:creationId xmlns:a16="http://schemas.microsoft.com/office/drawing/2014/main" id="{15BAB7C7-1433-5C1B-190E-2D2B6C768112}"/>
              </a:ext>
              <a:ext uri="{C183D7F6-B498-43B3-948B-1728B52AA6E4}">
                <adec:decorative xmlns:adec="http://schemas.microsoft.com/office/drawing/2017/decorative" val="1"/>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899785" y="5685693"/>
            <a:ext cx="712412" cy="709246"/>
          </a:xfrm>
          <a:prstGeom prst="rect">
            <a:avLst/>
          </a:prstGeom>
        </p:spPr>
      </p:pic>
    </p:spTree>
    <p:extLst>
      <p:ext uri="{BB962C8B-B14F-4D97-AF65-F5344CB8AC3E}">
        <p14:creationId xmlns:p14="http://schemas.microsoft.com/office/powerpoint/2010/main" val="390871121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a:xfrm>
            <a:off x="4121624" y="457201"/>
            <a:ext cx="7294221" cy="708643"/>
          </a:xfrm>
        </p:spPr>
        <p:txBody>
          <a:bodyPr/>
          <a:lstStyle/>
          <a:p>
            <a:pPr algn="l"/>
            <a:r>
              <a:rPr lang="en-GB" sz="3600" b="1"/>
              <a:t>Tip 3: Avoid multiple line breaks </a:t>
            </a:r>
          </a:p>
        </p:txBody>
      </p:sp>
      <p:pic>
        <p:nvPicPr>
          <p:cNvPr id="4" name="Picture 3">
            <a:extLst>
              <a:ext uri="{FF2B5EF4-FFF2-40B4-BE49-F238E27FC236}">
                <a16:creationId xmlns:a16="http://schemas.microsoft.com/office/drawing/2014/main" id="{AB871EE8-6BA2-58BB-C805-31872648A7CC}"/>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CECD9BBF-00DA-87E9-5C5D-3156844A715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sp>
        <p:nvSpPr>
          <p:cNvPr id="6" name="Content Placeholder 2">
            <a:extLst>
              <a:ext uri="{FF2B5EF4-FFF2-40B4-BE49-F238E27FC236}">
                <a16:creationId xmlns:a16="http://schemas.microsoft.com/office/drawing/2014/main" id="{874FF360-A563-94A0-7FF0-44C607518D94}"/>
              </a:ext>
            </a:extLst>
          </p:cNvPr>
          <p:cNvSpPr txBox="1">
            <a:spLocks/>
          </p:cNvSpPr>
          <p:nvPr/>
        </p:nvSpPr>
        <p:spPr>
          <a:xfrm>
            <a:off x="372322" y="3517510"/>
            <a:ext cx="3298090" cy="1586118"/>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GB"/>
              <a:t> </a:t>
            </a:r>
          </a:p>
        </p:txBody>
      </p:sp>
      <p:sp>
        <p:nvSpPr>
          <p:cNvPr id="7" name="Content Placeholder 2">
            <a:extLst>
              <a:ext uri="{FF2B5EF4-FFF2-40B4-BE49-F238E27FC236}">
                <a16:creationId xmlns:a16="http://schemas.microsoft.com/office/drawing/2014/main" id="{8AD92974-71D7-E89F-B5E8-31BBBA9B06BD}"/>
              </a:ext>
            </a:extLst>
          </p:cNvPr>
          <p:cNvSpPr txBox="1">
            <a:spLocks/>
          </p:cNvSpPr>
          <p:nvPr/>
        </p:nvSpPr>
        <p:spPr>
          <a:xfrm>
            <a:off x="4442637" y="1796144"/>
            <a:ext cx="4074041" cy="131919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8" name="Content Placeholder 2">
            <a:extLst>
              <a:ext uri="{FF2B5EF4-FFF2-40B4-BE49-F238E27FC236}">
                <a16:creationId xmlns:a16="http://schemas.microsoft.com/office/drawing/2014/main" id="{55B3B38A-FF0F-04F4-9934-242664447894}"/>
              </a:ext>
            </a:extLst>
          </p:cNvPr>
          <p:cNvSpPr txBox="1">
            <a:spLocks/>
          </p:cNvSpPr>
          <p:nvPr/>
        </p:nvSpPr>
        <p:spPr>
          <a:xfrm>
            <a:off x="713887" y="1849667"/>
            <a:ext cx="9767594" cy="1345672"/>
          </a:xfrm>
          <a:prstGeom prst="rect">
            <a:avLst/>
          </a:prstGeom>
        </p:spPr>
        <p:txBody>
          <a:bodyPr vert="horz" lIns="91440" tIns="45720" rIns="91440" bIns="45720" rtlCol="0">
            <a:normAutofit fontScale="92500" lnSpcReduction="10000"/>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GB"/>
              <a:t>Use ‘space after’ and ‘space before’ in Paragraph Settings to create additional spaces between lines or paragraphs.</a:t>
            </a:r>
          </a:p>
        </p:txBody>
      </p:sp>
      <p:sp>
        <p:nvSpPr>
          <p:cNvPr id="9" name="Content Placeholder 2">
            <a:extLst>
              <a:ext uri="{FF2B5EF4-FFF2-40B4-BE49-F238E27FC236}">
                <a16:creationId xmlns:a16="http://schemas.microsoft.com/office/drawing/2014/main" id="{6249E687-25D1-6CD5-9626-D6F87D8A951E}"/>
              </a:ext>
            </a:extLst>
          </p:cNvPr>
          <p:cNvSpPr txBox="1">
            <a:spLocks/>
          </p:cNvSpPr>
          <p:nvPr/>
        </p:nvSpPr>
        <p:spPr>
          <a:xfrm>
            <a:off x="8746647" y="3216034"/>
            <a:ext cx="2827000" cy="2189069"/>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13" name="Content Placeholder 2">
            <a:extLst>
              <a:ext uri="{FF2B5EF4-FFF2-40B4-BE49-F238E27FC236}">
                <a16:creationId xmlns:a16="http://schemas.microsoft.com/office/drawing/2014/main" id="{B32CDDB7-CB16-CDF8-C90F-ADA0E99B2485}"/>
              </a:ext>
            </a:extLst>
          </p:cNvPr>
          <p:cNvSpPr txBox="1">
            <a:spLocks/>
          </p:cNvSpPr>
          <p:nvPr/>
        </p:nvSpPr>
        <p:spPr>
          <a:xfrm>
            <a:off x="713887" y="3538206"/>
            <a:ext cx="9985958" cy="1586117"/>
          </a:xfrm>
          <a:prstGeom prst="rect">
            <a:avLst/>
          </a:prstGeom>
        </p:spPr>
        <p:txBody>
          <a:bodyPr vert="horz" lIns="91440" tIns="45720" rIns="91440" bIns="45720" rtlCol="0">
            <a:normAutofit fontScale="92500" lnSpcReduction="20000"/>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GB"/>
              <a:t>Don’t use empty returns or multiple spacing. Any extra spacing or paragraph breaks will be read out by </a:t>
            </a:r>
            <a:r>
              <a:rPr lang="en-GB" err="1"/>
              <a:t>screenreader</a:t>
            </a:r>
            <a:r>
              <a:rPr lang="en-GB"/>
              <a:t> as ‘space’ or ‘return’, which can be annoying for listeners.</a:t>
            </a:r>
          </a:p>
        </p:txBody>
      </p:sp>
      <p:pic>
        <p:nvPicPr>
          <p:cNvPr id="3" name="Picture 2">
            <a:extLst>
              <a:ext uri="{FF2B5EF4-FFF2-40B4-BE49-F238E27FC236}">
                <a16:creationId xmlns:a16="http://schemas.microsoft.com/office/drawing/2014/main" id="{AB6ECB4D-A12B-77FB-8D44-657CE3DE2403}"/>
              </a:ext>
              <a:ext uri="{C183D7F6-B498-43B3-948B-1728B52AA6E4}">
                <adec:decorative xmlns:adec="http://schemas.microsoft.com/office/drawing/2017/decorative" val="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899785" y="5685693"/>
            <a:ext cx="712412" cy="709246"/>
          </a:xfrm>
          <a:prstGeom prst="rect">
            <a:avLst/>
          </a:prstGeom>
        </p:spPr>
      </p:pic>
    </p:spTree>
    <p:extLst>
      <p:ext uri="{BB962C8B-B14F-4D97-AF65-F5344CB8AC3E}">
        <p14:creationId xmlns:p14="http://schemas.microsoft.com/office/powerpoint/2010/main" val="350926365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a:xfrm>
            <a:off x="4121624" y="457201"/>
            <a:ext cx="7294221" cy="708643"/>
          </a:xfrm>
        </p:spPr>
        <p:txBody>
          <a:bodyPr/>
          <a:lstStyle/>
          <a:p>
            <a:pPr algn="l"/>
            <a:r>
              <a:rPr lang="en-GB" sz="3600" b="1"/>
              <a:t>Tip 4: Use sentence case</a:t>
            </a:r>
          </a:p>
        </p:txBody>
      </p:sp>
      <p:pic>
        <p:nvPicPr>
          <p:cNvPr id="4" name="Picture 3">
            <a:extLst>
              <a:ext uri="{FF2B5EF4-FFF2-40B4-BE49-F238E27FC236}">
                <a16:creationId xmlns:a16="http://schemas.microsoft.com/office/drawing/2014/main" id="{AB871EE8-6BA2-58BB-C805-31872648A7CC}"/>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CECD9BBF-00DA-87E9-5C5D-3156844A715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sp>
        <p:nvSpPr>
          <p:cNvPr id="6" name="Content Placeholder 2">
            <a:extLst>
              <a:ext uri="{FF2B5EF4-FFF2-40B4-BE49-F238E27FC236}">
                <a16:creationId xmlns:a16="http://schemas.microsoft.com/office/drawing/2014/main" id="{874FF360-A563-94A0-7FF0-44C607518D94}"/>
              </a:ext>
            </a:extLst>
          </p:cNvPr>
          <p:cNvSpPr txBox="1">
            <a:spLocks/>
          </p:cNvSpPr>
          <p:nvPr/>
        </p:nvSpPr>
        <p:spPr>
          <a:xfrm>
            <a:off x="372322" y="3517510"/>
            <a:ext cx="3298090" cy="1586118"/>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GB"/>
              <a:t> </a:t>
            </a:r>
          </a:p>
        </p:txBody>
      </p:sp>
      <p:sp>
        <p:nvSpPr>
          <p:cNvPr id="7" name="Content Placeholder 2">
            <a:extLst>
              <a:ext uri="{FF2B5EF4-FFF2-40B4-BE49-F238E27FC236}">
                <a16:creationId xmlns:a16="http://schemas.microsoft.com/office/drawing/2014/main" id="{8AD92974-71D7-E89F-B5E8-31BBBA9B06BD}"/>
              </a:ext>
            </a:extLst>
          </p:cNvPr>
          <p:cNvSpPr txBox="1">
            <a:spLocks/>
          </p:cNvSpPr>
          <p:nvPr/>
        </p:nvSpPr>
        <p:spPr>
          <a:xfrm>
            <a:off x="4442637" y="1796144"/>
            <a:ext cx="4074041" cy="131919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8" name="Content Placeholder 2">
            <a:extLst>
              <a:ext uri="{FF2B5EF4-FFF2-40B4-BE49-F238E27FC236}">
                <a16:creationId xmlns:a16="http://schemas.microsoft.com/office/drawing/2014/main" id="{55B3B38A-FF0F-04F4-9934-242664447894}"/>
              </a:ext>
            </a:extLst>
          </p:cNvPr>
          <p:cNvSpPr txBox="1">
            <a:spLocks/>
          </p:cNvSpPr>
          <p:nvPr/>
        </p:nvSpPr>
        <p:spPr>
          <a:xfrm>
            <a:off x="838804" y="2053948"/>
            <a:ext cx="4758865" cy="337742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GB" b="1"/>
              <a:t>Instead of:</a:t>
            </a:r>
          </a:p>
          <a:p>
            <a:pPr marL="0" indent="0">
              <a:buFont typeface="Arial"/>
              <a:buNone/>
            </a:pPr>
            <a:r>
              <a:rPr lang="en-GB"/>
              <a:t>PROTECTING SIGHT AND FIGHTING FOR DISABILITY RIGHTS</a:t>
            </a:r>
          </a:p>
        </p:txBody>
      </p:sp>
      <p:sp>
        <p:nvSpPr>
          <p:cNvPr id="9" name="Content Placeholder 2">
            <a:extLst>
              <a:ext uri="{FF2B5EF4-FFF2-40B4-BE49-F238E27FC236}">
                <a16:creationId xmlns:a16="http://schemas.microsoft.com/office/drawing/2014/main" id="{6249E687-25D1-6CD5-9626-D6F87D8A951E}"/>
              </a:ext>
            </a:extLst>
          </p:cNvPr>
          <p:cNvSpPr txBox="1">
            <a:spLocks/>
          </p:cNvSpPr>
          <p:nvPr/>
        </p:nvSpPr>
        <p:spPr>
          <a:xfrm>
            <a:off x="8746647" y="3216034"/>
            <a:ext cx="2827000" cy="2189069"/>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13" name="Content Placeholder 2">
            <a:extLst>
              <a:ext uri="{FF2B5EF4-FFF2-40B4-BE49-F238E27FC236}">
                <a16:creationId xmlns:a16="http://schemas.microsoft.com/office/drawing/2014/main" id="{B32CDDB7-CB16-CDF8-C90F-ADA0E99B2485}"/>
              </a:ext>
            </a:extLst>
          </p:cNvPr>
          <p:cNvSpPr txBox="1">
            <a:spLocks/>
          </p:cNvSpPr>
          <p:nvPr/>
        </p:nvSpPr>
        <p:spPr>
          <a:xfrm>
            <a:off x="6994765" y="2027677"/>
            <a:ext cx="4633948" cy="337742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GB" b="1"/>
              <a:t>Try:</a:t>
            </a:r>
          </a:p>
          <a:p>
            <a:pPr marL="0" indent="0">
              <a:buFont typeface="Arial"/>
              <a:buNone/>
            </a:pPr>
            <a:r>
              <a:rPr lang="en-GB"/>
              <a:t>Protecting sight and fighting for disability rights</a:t>
            </a:r>
          </a:p>
        </p:txBody>
      </p:sp>
      <p:pic>
        <p:nvPicPr>
          <p:cNvPr id="3" name="Picture 2">
            <a:extLst>
              <a:ext uri="{FF2B5EF4-FFF2-40B4-BE49-F238E27FC236}">
                <a16:creationId xmlns:a16="http://schemas.microsoft.com/office/drawing/2014/main" id="{BD49FD1B-18A6-E837-40A8-49FF918669CD}"/>
              </a:ext>
              <a:ext uri="{C183D7F6-B498-43B3-948B-1728B52AA6E4}">
                <adec:decorative xmlns:adec="http://schemas.microsoft.com/office/drawing/2017/decorative" val="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899785" y="5685693"/>
            <a:ext cx="712412" cy="709246"/>
          </a:xfrm>
          <a:prstGeom prst="rect">
            <a:avLst/>
          </a:prstGeom>
        </p:spPr>
      </p:pic>
    </p:spTree>
    <p:extLst>
      <p:ext uri="{BB962C8B-B14F-4D97-AF65-F5344CB8AC3E}">
        <p14:creationId xmlns:p14="http://schemas.microsoft.com/office/powerpoint/2010/main" val="169373027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a:xfrm>
            <a:off x="4121624" y="457201"/>
            <a:ext cx="7294221" cy="708643"/>
          </a:xfrm>
        </p:spPr>
        <p:txBody>
          <a:bodyPr/>
          <a:lstStyle/>
          <a:p>
            <a:pPr algn="l"/>
            <a:r>
              <a:rPr lang="en-GB" sz="3600" b="1"/>
              <a:t>Tip 5: Take care with symbols</a:t>
            </a:r>
          </a:p>
        </p:txBody>
      </p:sp>
      <p:pic>
        <p:nvPicPr>
          <p:cNvPr id="4" name="Picture 3">
            <a:extLst>
              <a:ext uri="{FF2B5EF4-FFF2-40B4-BE49-F238E27FC236}">
                <a16:creationId xmlns:a16="http://schemas.microsoft.com/office/drawing/2014/main" id="{AB871EE8-6BA2-58BB-C805-31872648A7CC}"/>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CECD9BBF-00DA-87E9-5C5D-3156844A715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sp>
        <p:nvSpPr>
          <p:cNvPr id="6" name="Content Placeholder 2">
            <a:extLst>
              <a:ext uri="{FF2B5EF4-FFF2-40B4-BE49-F238E27FC236}">
                <a16:creationId xmlns:a16="http://schemas.microsoft.com/office/drawing/2014/main" id="{874FF360-A563-94A0-7FF0-44C607518D94}"/>
              </a:ext>
            </a:extLst>
          </p:cNvPr>
          <p:cNvSpPr txBox="1">
            <a:spLocks/>
          </p:cNvSpPr>
          <p:nvPr/>
        </p:nvSpPr>
        <p:spPr>
          <a:xfrm>
            <a:off x="372322" y="3517510"/>
            <a:ext cx="3298090" cy="1586118"/>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GB"/>
              <a:t> </a:t>
            </a:r>
          </a:p>
        </p:txBody>
      </p:sp>
      <p:sp>
        <p:nvSpPr>
          <p:cNvPr id="7" name="Content Placeholder 2">
            <a:extLst>
              <a:ext uri="{FF2B5EF4-FFF2-40B4-BE49-F238E27FC236}">
                <a16:creationId xmlns:a16="http://schemas.microsoft.com/office/drawing/2014/main" id="{8AD92974-71D7-E89F-B5E8-31BBBA9B06BD}"/>
              </a:ext>
            </a:extLst>
          </p:cNvPr>
          <p:cNvSpPr txBox="1">
            <a:spLocks/>
          </p:cNvSpPr>
          <p:nvPr/>
        </p:nvSpPr>
        <p:spPr>
          <a:xfrm>
            <a:off x="4442637" y="1796144"/>
            <a:ext cx="4074041" cy="131919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8" name="Content Placeholder 2">
            <a:extLst>
              <a:ext uri="{FF2B5EF4-FFF2-40B4-BE49-F238E27FC236}">
                <a16:creationId xmlns:a16="http://schemas.microsoft.com/office/drawing/2014/main" id="{55B3B38A-FF0F-04F4-9934-242664447894}"/>
              </a:ext>
            </a:extLst>
          </p:cNvPr>
          <p:cNvSpPr txBox="1">
            <a:spLocks/>
          </p:cNvSpPr>
          <p:nvPr/>
        </p:nvSpPr>
        <p:spPr>
          <a:xfrm>
            <a:off x="893395" y="2053948"/>
            <a:ext cx="4758865" cy="3377426"/>
          </a:xfrm>
          <a:prstGeom prst="rect">
            <a:avLst/>
          </a:prstGeom>
        </p:spPr>
        <p:txBody>
          <a:bodyPr vert="horz" lIns="91440" tIns="45720" rIns="91440" bIns="45720" rtlCol="0">
            <a:normAutofit fontScale="92500"/>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GB" b="1"/>
              <a:t>Instead of:</a:t>
            </a:r>
          </a:p>
          <a:p>
            <a:pPr marL="0" indent="0">
              <a:buFont typeface="Arial"/>
              <a:buNone/>
            </a:pPr>
            <a:r>
              <a:rPr lang="en-GB"/>
              <a:t>Common signs of trachoma:</a:t>
            </a:r>
          </a:p>
          <a:p>
            <a:pPr>
              <a:buFont typeface="Wingdings" panose="05000000000000000000" pitchFamily="2" charset="2"/>
              <a:buChar char="ü"/>
            </a:pPr>
            <a:r>
              <a:rPr lang="en-GB"/>
              <a:t>	Discharge from the eyes</a:t>
            </a:r>
          </a:p>
          <a:p>
            <a:pPr>
              <a:buFont typeface="Wingdings" panose="05000000000000000000" pitchFamily="2" charset="2"/>
              <a:buChar char="ü"/>
            </a:pPr>
            <a:r>
              <a:rPr lang="en-GB"/>
              <a:t>	Irritated eyes &amp; redness</a:t>
            </a:r>
          </a:p>
        </p:txBody>
      </p:sp>
      <p:sp>
        <p:nvSpPr>
          <p:cNvPr id="9" name="Content Placeholder 2">
            <a:extLst>
              <a:ext uri="{FF2B5EF4-FFF2-40B4-BE49-F238E27FC236}">
                <a16:creationId xmlns:a16="http://schemas.microsoft.com/office/drawing/2014/main" id="{6249E687-25D1-6CD5-9626-D6F87D8A951E}"/>
              </a:ext>
            </a:extLst>
          </p:cNvPr>
          <p:cNvSpPr txBox="1">
            <a:spLocks/>
          </p:cNvSpPr>
          <p:nvPr/>
        </p:nvSpPr>
        <p:spPr>
          <a:xfrm>
            <a:off x="8746647" y="3216034"/>
            <a:ext cx="2827000" cy="2189069"/>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13" name="Content Placeholder 2">
            <a:extLst>
              <a:ext uri="{FF2B5EF4-FFF2-40B4-BE49-F238E27FC236}">
                <a16:creationId xmlns:a16="http://schemas.microsoft.com/office/drawing/2014/main" id="{B32CDDB7-CB16-CDF8-C90F-ADA0E99B2485}"/>
              </a:ext>
            </a:extLst>
          </p:cNvPr>
          <p:cNvSpPr txBox="1">
            <a:spLocks/>
          </p:cNvSpPr>
          <p:nvPr/>
        </p:nvSpPr>
        <p:spPr>
          <a:xfrm>
            <a:off x="6994765" y="2027677"/>
            <a:ext cx="4633948" cy="337742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GB" b="1"/>
              <a:t>Try:</a:t>
            </a:r>
          </a:p>
          <a:p>
            <a:pPr marL="0" indent="0">
              <a:buFont typeface="Arial"/>
              <a:buNone/>
            </a:pPr>
            <a:r>
              <a:rPr lang="en-GB"/>
              <a:t>•	Discharge from the eyes</a:t>
            </a:r>
          </a:p>
          <a:p>
            <a:pPr marL="0" indent="0">
              <a:buFont typeface="Arial"/>
              <a:buNone/>
            </a:pPr>
            <a:r>
              <a:rPr lang="en-GB"/>
              <a:t>•	Irritated eyes and&amp;   redness</a:t>
            </a:r>
          </a:p>
        </p:txBody>
      </p:sp>
      <p:pic>
        <p:nvPicPr>
          <p:cNvPr id="3" name="Picture 2">
            <a:extLst>
              <a:ext uri="{FF2B5EF4-FFF2-40B4-BE49-F238E27FC236}">
                <a16:creationId xmlns:a16="http://schemas.microsoft.com/office/drawing/2014/main" id="{A6311640-E546-561D-591A-58ACDC075932}"/>
              </a:ext>
              <a:ext uri="{C183D7F6-B498-43B3-948B-1728B52AA6E4}">
                <adec:decorative xmlns:adec="http://schemas.microsoft.com/office/drawing/2017/decorative" val="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899785" y="5685693"/>
            <a:ext cx="712412" cy="709246"/>
          </a:xfrm>
          <a:prstGeom prst="rect">
            <a:avLst/>
          </a:prstGeom>
        </p:spPr>
      </p:pic>
    </p:spTree>
    <p:extLst>
      <p:ext uri="{BB962C8B-B14F-4D97-AF65-F5344CB8AC3E}">
        <p14:creationId xmlns:p14="http://schemas.microsoft.com/office/powerpoint/2010/main" val="428810493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a:xfrm>
            <a:off x="4121625" y="457201"/>
            <a:ext cx="5486400" cy="708643"/>
          </a:xfrm>
        </p:spPr>
        <p:txBody>
          <a:bodyPr/>
          <a:lstStyle/>
          <a:p>
            <a:pPr algn="l"/>
            <a:r>
              <a:rPr lang="en-GB" sz="3600" b="1"/>
              <a:t>Tip 6: Avoid underlining </a:t>
            </a:r>
            <a:br>
              <a:rPr lang="en-GB" sz="3600" b="1"/>
            </a:br>
            <a:r>
              <a:rPr lang="en-GB" sz="3600" b="1"/>
              <a:t>and italics </a:t>
            </a:r>
          </a:p>
        </p:txBody>
      </p:sp>
      <p:pic>
        <p:nvPicPr>
          <p:cNvPr id="4" name="Picture 3">
            <a:extLst>
              <a:ext uri="{FF2B5EF4-FFF2-40B4-BE49-F238E27FC236}">
                <a16:creationId xmlns:a16="http://schemas.microsoft.com/office/drawing/2014/main" id="{AB871EE8-6BA2-58BB-C805-31872648A7CC}"/>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CECD9BBF-00DA-87E9-5C5D-3156844A715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sp>
        <p:nvSpPr>
          <p:cNvPr id="6" name="Content Placeholder 2">
            <a:extLst>
              <a:ext uri="{FF2B5EF4-FFF2-40B4-BE49-F238E27FC236}">
                <a16:creationId xmlns:a16="http://schemas.microsoft.com/office/drawing/2014/main" id="{874FF360-A563-94A0-7FF0-44C607518D94}"/>
              </a:ext>
            </a:extLst>
          </p:cNvPr>
          <p:cNvSpPr txBox="1">
            <a:spLocks/>
          </p:cNvSpPr>
          <p:nvPr/>
        </p:nvSpPr>
        <p:spPr>
          <a:xfrm>
            <a:off x="372322" y="3517510"/>
            <a:ext cx="3298090" cy="1586118"/>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GB"/>
              <a:t> </a:t>
            </a:r>
          </a:p>
        </p:txBody>
      </p:sp>
      <p:sp>
        <p:nvSpPr>
          <p:cNvPr id="7" name="Content Placeholder 2">
            <a:extLst>
              <a:ext uri="{FF2B5EF4-FFF2-40B4-BE49-F238E27FC236}">
                <a16:creationId xmlns:a16="http://schemas.microsoft.com/office/drawing/2014/main" id="{8AD92974-71D7-E89F-B5E8-31BBBA9B06BD}"/>
              </a:ext>
            </a:extLst>
          </p:cNvPr>
          <p:cNvSpPr txBox="1">
            <a:spLocks/>
          </p:cNvSpPr>
          <p:nvPr/>
        </p:nvSpPr>
        <p:spPr>
          <a:xfrm>
            <a:off x="4442637" y="1796144"/>
            <a:ext cx="4074041" cy="131919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8" name="Content Placeholder 2">
            <a:extLst>
              <a:ext uri="{FF2B5EF4-FFF2-40B4-BE49-F238E27FC236}">
                <a16:creationId xmlns:a16="http://schemas.microsoft.com/office/drawing/2014/main" id="{55B3B38A-FF0F-04F4-9934-242664447894}"/>
              </a:ext>
            </a:extLst>
          </p:cNvPr>
          <p:cNvSpPr txBox="1">
            <a:spLocks/>
          </p:cNvSpPr>
          <p:nvPr/>
        </p:nvSpPr>
        <p:spPr>
          <a:xfrm>
            <a:off x="1187406" y="2202949"/>
            <a:ext cx="8714630" cy="1170571"/>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GB" i="1">
                <a:effectLst/>
                <a:latin typeface="Arial" panose="020B0604020202020204" pitchFamily="34" charset="0"/>
                <a:ea typeface="Arial" panose="020B0604020202020204" pitchFamily="34" charset="0"/>
              </a:rPr>
              <a:t>Do not</a:t>
            </a:r>
            <a:r>
              <a:rPr lang="en-GB">
                <a:effectLst/>
                <a:latin typeface="Arial" panose="020B0604020202020204" pitchFamily="34" charset="0"/>
                <a:ea typeface="Arial" panose="020B0604020202020204" pitchFamily="34" charset="0"/>
              </a:rPr>
              <a:t> do this. (Underlined and italics text is </a:t>
            </a:r>
            <a:r>
              <a:rPr lang="en-GB" u="sng">
                <a:effectLst/>
                <a:latin typeface="Arial" panose="020B0604020202020204" pitchFamily="34" charset="0"/>
                <a:ea typeface="Arial" panose="020B0604020202020204" pitchFamily="34" charset="0"/>
              </a:rPr>
              <a:t>particularly</a:t>
            </a:r>
            <a:r>
              <a:rPr lang="en-GB">
                <a:effectLst/>
                <a:latin typeface="Arial" panose="020B0604020202020204" pitchFamily="34" charset="0"/>
                <a:ea typeface="Arial" panose="020B0604020202020204" pitchFamily="34" charset="0"/>
              </a:rPr>
              <a:t> difficult to read)</a:t>
            </a:r>
            <a:endParaRPr lang="en-GB"/>
          </a:p>
        </p:txBody>
      </p:sp>
      <p:sp>
        <p:nvSpPr>
          <p:cNvPr id="9" name="Content Placeholder 2">
            <a:extLst>
              <a:ext uri="{FF2B5EF4-FFF2-40B4-BE49-F238E27FC236}">
                <a16:creationId xmlns:a16="http://schemas.microsoft.com/office/drawing/2014/main" id="{6249E687-25D1-6CD5-9626-D6F87D8A951E}"/>
              </a:ext>
            </a:extLst>
          </p:cNvPr>
          <p:cNvSpPr txBox="1">
            <a:spLocks/>
          </p:cNvSpPr>
          <p:nvPr/>
        </p:nvSpPr>
        <p:spPr>
          <a:xfrm>
            <a:off x="8746647" y="3216034"/>
            <a:ext cx="2827000" cy="2189069"/>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13" name="Content Placeholder 2">
            <a:extLst>
              <a:ext uri="{FF2B5EF4-FFF2-40B4-BE49-F238E27FC236}">
                <a16:creationId xmlns:a16="http://schemas.microsoft.com/office/drawing/2014/main" id="{B32CDDB7-CB16-CDF8-C90F-ADA0E99B2485}"/>
              </a:ext>
            </a:extLst>
          </p:cNvPr>
          <p:cNvSpPr txBox="1">
            <a:spLocks/>
          </p:cNvSpPr>
          <p:nvPr/>
        </p:nvSpPr>
        <p:spPr>
          <a:xfrm>
            <a:off x="1187406" y="3773201"/>
            <a:ext cx="8420619" cy="1156087"/>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200"/>
              </a:spcBef>
              <a:spcAft>
                <a:spcPts val="800"/>
              </a:spcAft>
              <a:buNone/>
            </a:pPr>
            <a:r>
              <a:rPr lang="en-GB">
                <a:effectLst/>
                <a:latin typeface="Arial" panose="020B0604020202020204" pitchFamily="34" charset="0"/>
                <a:ea typeface="Arial" panose="020B0604020202020204" pitchFamily="34" charset="0"/>
              </a:rPr>
              <a:t>If you want to emphasize something, </a:t>
            </a:r>
            <a:r>
              <a:rPr lang="en-GB" b="1">
                <a:effectLst/>
                <a:latin typeface="Arial" panose="020B0604020202020204" pitchFamily="34" charset="0"/>
                <a:ea typeface="Arial" panose="020B0604020202020204" pitchFamily="34" charset="0"/>
              </a:rPr>
              <a:t>use bold text</a:t>
            </a:r>
            <a:r>
              <a:rPr lang="en-GB">
                <a:effectLst/>
                <a:latin typeface="Arial" panose="020B0604020202020204" pitchFamily="34" charset="0"/>
                <a:ea typeface="Arial" panose="020B0604020202020204" pitchFamily="34" charset="0"/>
              </a:rPr>
              <a:t>, but do not put too much in bold.  </a:t>
            </a:r>
            <a:endParaRPr lang="en-GB">
              <a:effectLst/>
              <a:latin typeface="Arial" panose="020B0604020202020204" pitchFamily="34" charset="0"/>
              <a:ea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5A8B7050-283B-2310-54DE-A9D3668A080B}"/>
              </a:ext>
              <a:ext uri="{C183D7F6-B498-43B3-948B-1728B52AA6E4}">
                <adec:decorative xmlns:adec="http://schemas.microsoft.com/office/drawing/2017/decorative" val="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899785" y="5685693"/>
            <a:ext cx="712412" cy="709246"/>
          </a:xfrm>
          <a:prstGeom prst="rect">
            <a:avLst/>
          </a:prstGeom>
        </p:spPr>
      </p:pic>
    </p:spTree>
    <p:extLst>
      <p:ext uri="{BB962C8B-B14F-4D97-AF65-F5344CB8AC3E}">
        <p14:creationId xmlns:p14="http://schemas.microsoft.com/office/powerpoint/2010/main" val="26547600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p:txBody>
          <a:bodyPr/>
          <a:lstStyle/>
          <a:p>
            <a:pPr algn="l"/>
            <a:r>
              <a:rPr lang="en-GB" sz="3600" b="1"/>
              <a:t>2.1 Disability pictures</a:t>
            </a:r>
          </a:p>
        </p:txBody>
      </p:sp>
      <p:pic>
        <p:nvPicPr>
          <p:cNvPr id="9" name="Content Placeholder 8" descr="A picture containing fabric, porcelain&#10;&#10;Description automatically generated">
            <a:extLst>
              <a:ext uri="{FF2B5EF4-FFF2-40B4-BE49-F238E27FC236}">
                <a16:creationId xmlns:a16="http://schemas.microsoft.com/office/drawing/2014/main" id="{A29CE298-E1B2-B626-FA46-7597EA8E1265}"/>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590083" y="1680533"/>
            <a:ext cx="2849713" cy="3917239"/>
          </a:xfrm>
        </p:spPr>
      </p:pic>
      <p:pic>
        <p:nvPicPr>
          <p:cNvPr id="4" name="Picture 3">
            <a:extLst>
              <a:ext uri="{FF2B5EF4-FFF2-40B4-BE49-F238E27FC236}">
                <a16:creationId xmlns:a16="http://schemas.microsoft.com/office/drawing/2014/main" id="{A215CB1D-0763-D3EB-2215-26D14E7C83FD}"/>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E4BB7837-32B8-E6BB-585F-8349A9A34829}"/>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pic>
        <p:nvPicPr>
          <p:cNvPr id="11" name="Picture 10" descr="A picture containing person, outdoor, sport, track and field&#10;&#10;Description automatically generated">
            <a:extLst>
              <a:ext uri="{FF2B5EF4-FFF2-40B4-BE49-F238E27FC236}">
                <a16:creationId xmlns:a16="http://schemas.microsoft.com/office/drawing/2014/main" id="{CD1B2943-838B-507E-3464-106B8EF0AF0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728270" y="1717867"/>
            <a:ext cx="5796683" cy="3879906"/>
          </a:xfrm>
          <a:prstGeom prst="rect">
            <a:avLst/>
          </a:prstGeom>
        </p:spPr>
      </p:pic>
      <p:pic>
        <p:nvPicPr>
          <p:cNvPr id="3" name="Picture 2">
            <a:extLst>
              <a:ext uri="{FF2B5EF4-FFF2-40B4-BE49-F238E27FC236}">
                <a16:creationId xmlns:a16="http://schemas.microsoft.com/office/drawing/2014/main" id="{DDDC5A07-141E-3C10-C381-8C221B5E3FFB}"/>
              </a:ext>
              <a:ext uri="{C183D7F6-B498-43B3-948B-1728B52AA6E4}">
                <adec:decorative xmlns:adec="http://schemas.microsoft.com/office/drawing/2017/decorative" val="1"/>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899785" y="5685693"/>
            <a:ext cx="712412" cy="709246"/>
          </a:xfrm>
          <a:prstGeom prst="rect">
            <a:avLst/>
          </a:prstGeom>
        </p:spPr>
      </p:pic>
    </p:spTree>
    <p:extLst>
      <p:ext uri="{BB962C8B-B14F-4D97-AF65-F5344CB8AC3E}">
        <p14:creationId xmlns:p14="http://schemas.microsoft.com/office/powerpoint/2010/main" val="51086529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a:xfrm>
            <a:off x="4121625" y="457201"/>
            <a:ext cx="5486400" cy="708643"/>
          </a:xfrm>
        </p:spPr>
        <p:txBody>
          <a:bodyPr/>
          <a:lstStyle/>
          <a:p>
            <a:pPr algn="l"/>
            <a:r>
              <a:rPr lang="en-GB" sz="3600" b="1"/>
              <a:t>Tip 7: Colour emphasis </a:t>
            </a:r>
          </a:p>
        </p:txBody>
      </p:sp>
      <p:pic>
        <p:nvPicPr>
          <p:cNvPr id="4" name="Picture 3">
            <a:extLst>
              <a:ext uri="{FF2B5EF4-FFF2-40B4-BE49-F238E27FC236}">
                <a16:creationId xmlns:a16="http://schemas.microsoft.com/office/drawing/2014/main" id="{AB871EE8-6BA2-58BB-C805-31872648A7CC}"/>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CECD9BBF-00DA-87E9-5C5D-3156844A715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sp>
        <p:nvSpPr>
          <p:cNvPr id="6" name="Content Placeholder 2">
            <a:extLst>
              <a:ext uri="{FF2B5EF4-FFF2-40B4-BE49-F238E27FC236}">
                <a16:creationId xmlns:a16="http://schemas.microsoft.com/office/drawing/2014/main" id="{874FF360-A563-94A0-7FF0-44C607518D94}"/>
              </a:ext>
            </a:extLst>
          </p:cNvPr>
          <p:cNvSpPr txBox="1">
            <a:spLocks/>
          </p:cNvSpPr>
          <p:nvPr/>
        </p:nvSpPr>
        <p:spPr>
          <a:xfrm>
            <a:off x="372322" y="3517510"/>
            <a:ext cx="3298090" cy="1586118"/>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GB"/>
              <a:t> </a:t>
            </a:r>
          </a:p>
        </p:txBody>
      </p:sp>
      <p:sp>
        <p:nvSpPr>
          <p:cNvPr id="7" name="Content Placeholder 2">
            <a:extLst>
              <a:ext uri="{FF2B5EF4-FFF2-40B4-BE49-F238E27FC236}">
                <a16:creationId xmlns:a16="http://schemas.microsoft.com/office/drawing/2014/main" id="{8AD92974-71D7-E89F-B5E8-31BBBA9B06BD}"/>
              </a:ext>
            </a:extLst>
          </p:cNvPr>
          <p:cNvSpPr txBox="1">
            <a:spLocks/>
          </p:cNvSpPr>
          <p:nvPr/>
        </p:nvSpPr>
        <p:spPr>
          <a:xfrm>
            <a:off x="4442637" y="1796144"/>
            <a:ext cx="4074041" cy="131919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9" name="Content Placeholder 2">
            <a:extLst>
              <a:ext uri="{FF2B5EF4-FFF2-40B4-BE49-F238E27FC236}">
                <a16:creationId xmlns:a16="http://schemas.microsoft.com/office/drawing/2014/main" id="{6249E687-25D1-6CD5-9626-D6F87D8A951E}"/>
              </a:ext>
            </a:extLst>
          </p:cNvPr>
          <p:cNvSpPr txBox="1">
            <a:spLocks/>
          </p:cNvSpPr>
          <p:nvPr/>
        </p:nvSpPr>
        <p:spPr>
          <a:xfrm>
            <a:off x="8746647" y="3216034"/>
            <a:ext cx="2827000" cy="2189069"/>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3" name="Rectangle 2" descr="Negative example of use of colours, with lilac text on purple background">
            <a:extLst>
              <a:ext uri="{FF2B5EF4-FFF2-40B4-BE49-F238E27FC236}">
                <a16:creationId xmlns:a16="http://schemas.microsoft.com/office/drawing/2014/main" id="{13380E18-79EF-66D5-1C98-623AD86E43BD}"/>
              </a:ext>
              <a:ext uri="{C183D7F6-B498-43B3-948B-1728B52AA6E4}">
                <adec:decorative xmlns:adec="http://schemas.microsoft.com/office/drawing/2017/decorative" val="0"/>
              </a:ext>
            </a:extLst>
          </p:cNvPr>
          <p:cNvSpPr/>
          <p:nvPr/>
        </p:nvSpPr>
        <p:spPr>
          <a:xfrm>
            <a:off x="2260979" y="1964091"/>
            <a:ext cx="7670041" cy="1483869"/>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nSpc>
                <a:spcPct val="110000"/>
              </a:lnSpc>
              <a:spcBef>
                <a:spcPts val="200"/>
              </a:spcBef>
              <a:spcAft>
                <a:spcPts val="800"/>
              </a:spcAft>
            </a:pPr>
            <a:r>
              <a:rPr lang="en-US" sz="3200" kern="1200">
                <a:solidFill>
                  <a:srgbClr val="ABABD9"/>
                </a:solidFill>
                <a:effectLst/>
                <a:ea typeface="Arial" panose="020B0604020202020204" pitchFamily="34" charset="0"/>
                <a:cs typeface="Arial" panose="020B0604020202020204" pitchFamily="34" charset="0"/>
              </a:rPr>
              <a:t>This is a bad example of the use of </a:t>
            </a:r>
            <a:r>
              <a:rPr lang="en-US" sz="3200" kern="1200" err="1">
                <a:solidFill>
                  <a:srgbClr val="ABABD9"/>
                </a:solidFill>
                <a:effectLst/>
                <a:ea typeface="Arial" panose="020B0604020202020204" pitchFamily="34" charset="0"/>
                <a:cs typeface="Arial" panose="020B0604020202020204" pitchFamily="34" charset="0"/>
              </a:rPr>
              <a:t>colour</a:t>
            </a:r>
            <a:r>
              <a:rPr lang="en-US" sz="3200" kern="1200">
                <a:solidFill>
                  <a:srgbClr val="ABABD9"/>
                </a:solidFill>
                <a:effectLst/>
                <a:ea typeface="Arial" panose="020B0604020202020204" pitchFamily="34" charset="0"/>
                <a:cs typeface="Arial" panose="020B0604020202020204" pitchFamily="34" charset="0"/>
              </a:rPr>
              <a:t>.</a:t>
            </a:r>
            <a:endParaRPr lang="en-GB" sz="4400">
              <a:effectLst/>
              <a:ea typeface="Arial" panose="020B0604020202020204" pitchFamily="34" charset="0"/>
              <a:cs typeface="Arial" panose="020B0604020202020204" pitchFamily="34" charset="0"/>
            </a:endParaRPr>
          </a:p>
        </p:txBody>
      </p:sp>
      <p:sp>
        <p:nvSpPr>
          <p:cNvPr id="10" name="Rectangle 9" descr="Positive example of use of colours, with purple text on light grey background">
            <a:extLst>
              <a:ext uri="{FF2B5EF4-FFF2-40B4-BE49-F238E27FC236}">
                <a16:creationId xmlns:a16="http://schemas.microsoft.com/office/drawing/2014/main" id="{5316DE84-956D-B735-6562-F953ABE4D4BB}"/>
              </a:ext>
              <a:ext uri="{C183D7F6-B498-43B3-948B-1728B52AA6E4}">
                <adec:decorative xmlns:adec="http://schemas.microsoft.com/office/drawing/2017/decorative" val="0"/>
              </a:ext>
            </a:extLst>
          </p:cNvPr>
          <p:cNvSpPr/>
          <p:nvPr/>
        </p:nvSpPr>
        <p:spPr>
          <a:xfrm>
            <a:off x="2260979" y="3865251"/>
            <a:ext cx="7670041" cy="148386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nSpc>
                <a:spcPct val="110000"/>
              </a:lnSpc>
              <a:spcBef>
                <a:spcPts val="200"/>
              </a:spcBef>
              <a:spcAft>
                <a:spcPts val="800"/>
              </a:spcAft>
            </a:pPr>
            <a:r>
              <a:rPr lang="en-US" sz="3200" kern="1200">
                <a:solidFill>
                  <a:srgbClr val="960051"/>
                </a:solidFill>
                <a:effectLst/>
                <a:ea typeface="Arial" panose="020B0604020202020204" pitchFamily="34" charset="0"/>
                <a:cs typeface="Arial" panose="020B0604020202020204" pitchFamily="34" charset="0"/>
              </a:rPr>
              <a:t>This is a good example of the use of </a:t>
            </a:r>
            <a:r>
              <a:rPr lang="en-US" sz="3200" kern="1200" err="1">
                <a:solidFill>
                  <a:srgbClr val="960051"/>
                </a:solidFill>
                <a:effectLst/>
                <a:ea typeface="Arial" panose="020B0604020202020204" pitchFamily="34" charset="0"/>
                <a:cs typeface="Arial" panose="020B0604020202020204" pitchFamily="34" charset="0"/>
              </a:rPr>
              <a:t>colour</a:t>
            </a:r>
            <a:r>
              <a:rPr lang="en-US" sz="1000" kern="1200">
                <a:solidFill>
                  <a:srgbClr val="960051"/>
                </a:solidFill>
                <a:effectLst/>
                <a:ea typeface="Arial" panose="020B0604020202020204" pitchFamily="34" charset="0"/>
                <a:cs typeface="Arial" panose="020B0604020202020204" pitchFamily="34" charset="0"/>
              </a:rPr>
              <a:t>.</a:t>
            </a:r>
            <a:endParaRPr lang="en-GB" sz="1200">
              <a:effectLst/>
              <a:ea typeface="Arial" panose="020B0604020202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78C260A6-B18E-27F1-BF05-B68B52AC46D1}"/>
              </a:ext>
              <a:ext uri="{C183D7F6-B498-43B3-948B-1728B52AA6E4}">
                <adec:decorative xmlns:adec="http://schemas.microsoft.com/office/drawing/2017/decorative" val="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899785" y="5685693"/>
            <a:ext cx="712412" cy="709246"/>
          </a:xfrm>
          <a:prstGeom prst="rect">
            <a:avLst/>
          </a:prstGeom>
        </p:spPr>
      </p:pic>
    </p:spTree>
    <p:extLst>
      <p:ext uri="{BB962C8B-B14F-4D97-AF65-F5344CB8AC3E}">
        <p14:creationId xmlns:p14="http://schemas.microsoft.com/office/powerpoint/2010/main" val="213511796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a:xfrm>
            <a:off x="4121625" y="457201"/>
            <a:ext cx="5486400" cy="708643"/>
          </a:xfrm>
        </p:spPr>
        <p:txBody>
          <a:bodyPr/>
          <a:lstStyle/>
          <a:p>
            <a:pPr algn="l"/>
            <a:r>
              <a:rPr lang="en-GB" sz="3600" b="1"/>
              <a:t>Tip 8: Line length</a:t>
            </a:r>
          </a:p>
        </p:txBody>
      </p:sp>
      <p:pic>
        <p:nvPicPr>
          <p:cNvPr id="4" name="Picture 3">
            <a:extLst>
              <a:ext uri="{FF2B5EF4-FFF2-40B4-BE49-F238E27FC236}">
                <a16:creationId xmlns:a16="http://schemas.microsoft.com/office/drawing/2014/main" id="{AB871EE8-6BA2-58BB-C805-31872648A7CC}"/>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CECD9BBF-00DA-87E9-5C5D-3156844A715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sp>
        <p:nvSpPr>
          <p:cNvPr id="6" name="Content Placeholder 2">
            <a:extLst>
              <a:ext uri="{FF2B5EF4-FFF2-40B4-BE49-F238E27FC236}">
                <a16:creationId xmlns:a16="http://schemas.microsoft.com/office/drawing/2014/main" id="{874FF360-A563-94A0-7FF0-44C607518D94}"/>
              </a:ext>
            </a:extLst>
          </p:cNvPr>
          <p:cNvSpPr txBox="1">
            <a:spLocks/>
          </p:cNvSpPr>
          <p:nvPr/>
        </p:nvSpPr>
        <p:spPr>
          <a:xfrm>
            <a:off x="372322" y="3517510"/>
            <a:ext cx="3298090" cy="1586118"/>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GB"/>
              <a:t> </a:t>
            </a:r>
          </a:p>
        </p:txBody>
      </p:sp>
      <p:sp>
        <p:nvSpPr>
          <p:cNvPr id="7" name="Content Placeholder 2">
            <a:extLst>
              <a:ext uri="{FF2B5EF4-FFF2-40B4-BE49-F238E27FC236}">
                <a16:creationId xmlns:a16="http://schemas.microsoft.com/office/drawing/2014/main" id="{8AD92974-71D7-E89F-B5E8-31BBBA9B06BD}"/>
              </a:ext>
            </a:extLst>
          </p:cNvPr>
          <p:cNvSpPr txBox="1">
            <a:spLocks/>
          </p:cNvSpPr>
          <p:nvPr/>
        </p:nvSpPr>
        <p:spPr>
          <a:xfrm>
            <a:off x="4442637" y="1796144"/>
            <a:ext cx="4074041" cy="131919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8" name="Content Placeholder 2">
            <a:extLst>
              <a:ext uri="{FF2B5EF4-FFF2-40B4-BE49-F238E27FC236}">
                <a16:creationId xmlns:a16="http://schemas.microsoft.com/office/drawing/2014/main" id="{55B3B38A-FF0F-04F4-9934-242664447894}"/>
              </a:ext>
            </a:extLst>
          </p:cNvPr>
          <p:cNvSpPr txBox="1">
            <a:spLocks/>
          </p:cNvSpPr>
          <p:nvPr/>
        </p:nvSpPr>
        <p:spPr>
          <a:xfrm>
            <a:off x="1015409" y="2223068"/>
            <a:ext cx="10386241" cy="2470852"/>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GB" sz="3600">
                <a:effectLst/>
                <a:latin typeface="Arial" panose="020B0604020202020204" pitchFamily="34" charset="0"/>
                <a:ea typeface="Arial" panose="020B0604020202020204" pitchFamily="34" charset="0"/>
              </a:rPr>
              <a:t>Print text shouldn’t have more than 60-70 characters per line.</a:t>
            </a:r>
          </a:p>
          <a:p>
            <a:pPr marL="0" indent="0">
              <a:buFont typeface="Arial"/>
              <a:buNone/>
            </a:pPr>
            <a:r>
              <a:rPr lang="en-GB" sz="3600">
                <a:latin typeface="Arial" panose="020B0604020202020204" pitchFamily="34" charset="0"/>
              </a:rPr>
              <a:t>Video captions should be a maximum of 40 characters.</a:t>
            </a:r>
            <a:endParaRPr lang="en-GB" sz="3600"/>
          </a:p>
        </p:txBody>
      </p:sp>
      <p:sp>
        <p:nvSpPr>
          <p:cNvPr id="9" name="Content Placeholder 2">
            <a:extLst>
              <a:ext uri="{FF2B5EF4-FFF2-40B4-BE49-F238E27FC236}">
                <a16:creationId xmlns:a16="http://schemas.microsoft.com/office/drawing/2014/main" id="{6249E687-25D1-6CD5-9626-D6F87D8A951E}"/>
              </a:ext>
            </a:extLst>
          </p:cNvPr>
          <p:cNvSpPr txBox="1">
            <a:spLocks/>
          </p:cNvSpPr>
          <p:nvPr/>
        </p:nvSpPr>
        <p:spPr>
          <a:xfrm>
            <a:off x="8746647" y="3216034"/>
            <a:ext cx="2827000" cy="2189069"/>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pic>
        <p:nvPicPr>
          <p:cNvPr id="3" name="Picture 2">
            <a:extLst>
              <a:ext uri="{FF2B5EF4-FFF2-40B4-BE49-F238E27FC236}">
                <a16:creationId xmlns:a16="http://schemas.microsoft.com/office/drawing/2014/main" id="{44CB14C3-B537-289C-13E8-A5DE90D111C5}"/>
              </a:ext>
              <a:ext uri="{C183D7F6-B498-43B3-948B-1728B52AA6E4}">
                <adec:decorative xmlns:adec="http://schemas.microsoft.com/office/drawing/2017/decorative" val="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899785" y="5685693"/>
            <a:ext cx="712412" cy="709246"/>
          </a:xfrm>
          <a:prstGeom prst="rect">
            <a:avLst/>
          </a:prstGeom>
        </p:spPr>
      </p:pic>
    </p:spTree>
    <p:extLst>
      <p:ext uri="{BB962C8B-B14F-4D97-AF65-F5344CB8AC3E}">
        <p14:creationId xmlns:p14="http://schemas.microsoft.com/office/powerpoint/2010/main" val="407408300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a:xfrm>
            <a:off x="4121625" y="457201"/>
            <a:ext cx="7693004" cy="708643"/>
          </a:xfrm>
        </p:spPr>
        <p:txBody>
          <a:bodyPr/>
          <a:lstStyle/>
          <a:p>
            <a:pPr algn="l"/>
            <a:r>
              <a:rPr lang="en-GB" sz="3600" b="1"/>
              <a:t>Tip 9: Avoid using emojis instead of words for digital content</a:t>
            </a:r>
          </a:p>
        </p:txBody>
      </p:sp>
      <p:pic>
        <p:nvPicPr>
          <p:cNvPr id="4" name="Picture 3">
            <a:extLst>
              <a:ext uri="{FF2B5EF4-FFF2-40B4-BE49-F238E27FC236}">
                <a16:creationId xmlns:a16="http://schemas.microsoft.com/office/drawing/2014/main" id="{AB871EE8-6BA2-58BB-C805-31872648A7CC}"/>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CECD9BBF-00DA-87E9-5C5D-3156844A715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sp>
        <p:nvSpPr>
          <p:cNvPr id="6" name="Content Placeholder 2">
            <a:extLst>
              <a:ext uri="{FF2B5EF4-FFF2-40B4-BE49-F238E27FC236}">
                <a16:creationId xmlns:a16="http://schemas.microsoft.com/office/drawing/2014/main" id="{874FF360-A563-94A0-7FF0-44C607518D94}"/>
              </a:ext>
            </a:extLst>
          </p:cNvPr>
          <p:cNvSpPr txBox="1">
            <a:spLocks/>
          </p:cNvSpPr>
          <p:nvPr/>
        </p:nvSpPr>
        <p:spPr>
          <a:xfrm>
            <a:off x="372322" y="3517510"/>
            <a:ext cx="3298090" cy="1586118"/>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GB"/>
              <a:t> </a:t>
            </a:r>
          </a:p>
        </p:txBody>
      </p:sp>
      <p:sp>
        <p:nvSpPr>
          <p:cNvPr id="7" name="Content Placeholder 2">
            <a:extLst>
              <a:ext uri="{FF2B5EF4-FFF2-40B4-BE49-F238E27FC236}">
                <a16:creationId xmlns:a16="http://schemas.microsoft.com/office/drawing/2014/main" id="{8AD92974-71D7-E89F-B5E8-31BBBA9B06BD}"/>
              </a:ext>
            </a:extLst>
          </p:cNvPr>
          <p:cNvSpPr txBox="1">
            <a:spLocks/>
          </p:cNvSpPr>
          <p:nvPr/>
        </p:nvSpPr>
        <p:spPr>
          <a:xfrm>
            <a:off x="4442637" y="1796144"/>
            <a:ext cx="4074041" cy="131919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8" name="Content Placeholder 2">
            <a:extLst>
              <a:ext uri="{FF2B5EF4-FFF2-40B4-BE49-F238E27FC236}">
                <a16:creationId xmlns:a16="http://schemas.microsoft.com/office/drawing/2014/main" id="{55B3B38A-FF0F-04F4-9934-242664447894}"/>
              </a:ext>
            </a:extLst>
          </p:cNvPr>
          <p:cNvSpPr txBox="1">
            <a:spLocks/>
          </p:cNvSpPr>
          <p:nvPr/>
        </p:nvSpPr>
        <p:spPr>
          <a:xfrm>
            <a:off x="1015409" y="2226696"/>
            <a:ext cx="10386241" cy="3031930"/>
          </a:xfrm>
          <a:prstGeom prst="rect">
            <a:avLst/>
          </a:prstGeom>
        </p:spPr>
        <p:txBody>
          <a:bodyPr vert="horz" lIns="91440" tIns="45720" rIns="91440" bIns="45720" rtlCol="0">
            <a:normAutofit fontScale="92500" lnSpcReduction="10000"/>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GB" sz="3600">
                <a:effectLst/>
                <a:latin typeface="Arial" panose="020B0604020202020204" pitchFamily="34" charset="0"/>
                <a:ea typeface="Arial" panose="020B0604020202020204" pitchFamily="34" charset="0"/>
              </a:rPr>
              <a:t>Emojis should never replace words as they can completely change the meaning of a message.</a:t>
            </a:r>
          </a:p>
          <a:p>
            <a:pPr marL="0" indent="0">
              <a:buFont typeface="Arial"/>
              <a:buNone/>
            </a:pPr>
            <a:r>
              <a:rPr lang="en-GB" sz="3600">
                <a:effectLst/>
                <a:latin typeface="Arial" panose="020B0604020202020204" pitchFamily="34" charset="0"/>
                <a:ea typeface="Arial" panose="020B0604020202020204" pitchFamily="34" charset="0"/>
              </a:rPr>
              <a:t>Screen readers will read the alt text description of an emoji and you run the risk of users interpreting the message in a completely different way to what you intended.</a:t>
            </a:r>
          </a:p>
        </p:txBody>
      </p:sp>
      <p:sp>
        <p:nvSpPr>
          <p:cNvPr id="9" name="Content Placeholder 2">
            <a:extLst>
              <a:ext uri="{FF2B5EF4-FFF2-40B4-BE49-F238E27FC236}">
                <a16:creationId xmlns:a16="http://schemas.microsoft.com/office/drawing/2014/main" id="{6249E687-25D1-6CD5-9626-D6F87D8A951E}"/>
              </a:ext>
            </a:extLst>
          </p:cNvPr>
          <p:cNvSpPr txBox="1">
            <a:spLocks/>
          </p:cNvSpPr>
          <p:nvPr/>
        </p:nvSpPr>
        <p:spPr>
          <a:xfrm>
            <a:off x="8746647" y="3216034"/>
            <a:ext cx="2827000" cy="2189069"/>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pic>
        <p:nvPicPr>
          <p:cNvPr id="3" name="Picture 2">
            <a:extLst>
              <a:ext uri="{FF2B5EF4-FFF2-40B4-BE49-F238E27FC236}">
                <a16:creationId xmlns:a16="http://schemas.microsoft.com/office/drawing/2014/main" id="{4AA12BA8-4BED-FC07-4E54-225A956FCD95}"/>
              </a:ext>
              <a:ext uri="{C183D7F6-B498-43B3-948B-1728B52AA6E4}">
                <adec:decorative xmlns:adec="http://schemas.microsoft.com/office/drawing/2017/decorative" val="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899785" y="5685693"/>
            <a:ext cx="712412" cy="709246"/>
          </a:xfrm>
          <a:prstGeom prst="rect">
            <a:avLst/>
          </a:prstGeom>
        </p:spPr>
      </p:pic>
    </p:spTree>
    <p:extLst>
      <p:ext uri="{BB962C8B-B14F-4D97-AF65-F5344CB8AC3E}">
        <p14:creationId xmlns:p14="http://schemas.microsoft.com/office/powerpoint/2010/main" val="362609975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A0EB92-9B97-DC5E-B65B-411505665634}"/>
              </a:ext>
            </a:extLst>
          </p:cNvPr>
          <p:cNvSpPr>
            <a:spLocks noGrp="1"/>
          </p:cNvSpPr>
          <p:nvPr>
            <p:ph type="ctrTitle"/>
          </p:nvPr>
        </p:nvSpPr>
        <p:spPr>
          <a:xfrm>
            <a:off x="2817152" y="1345844"/>
            <a:ext cx="8354940" cy="846625"/>
          </a:xfrm>
        </p:spPr>
        <p:txBody>
          <a:bodyPr/>
          <a:lstStyle/>
          <a:p>
            <a:pPr algn="l"/>
            <a:r>
              <a:rPr lang="en-GB" sz="5400"/>
              <a:t>6.3 Accessible language and text - exercise</a:t>
            </a:r>
          </a:p>
        </p:txBody>
      </p:sp>
      <p:pic>
        <p:nvPicPr>
          <p:cNvPr id="3" name="Picture 2">
            <a:extLst>
              <a:ext uri="{FF2B5EF4-FFF2-40B4-BE49-F238E27FC236}">
                <a16:creationId xmlns:a16="http://schemas.microsoft.com/office/drawing/2014/main" id="{771FFCCE-F2F3-48DE-9251-E932E14E906B}"/>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4" name="Picture 3">
            <a:extLst>
              <a:ext uri="{FF2B5EF4-FFF2-40B4-BE49-F238E27FC236}">
                <a16:creationId xmlns:a16="http://schemas.microsoft.com/office/drawing/2014/main" id="{823D72D2-7798-EE45-915C-469366D135B7}"/>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7303" y="5800757"/>
            <a:ext cx="1905000" cy="581025"/>
          </a:xfrm>
          <a:prstGeom prst="rect">
            <a:avLst/>
          </a:prstGeom>
        </p:spPr>
      </p:pic>
      <p:pic>
        <p:nvPicPr>
          <p:cNvPr id="5" name="Picture 4">
            <a:extLst>
              <a:ext uri="{FF2B5EF4-FFF2-40B4-BE49-F238E27FC236}">
                <a16:creationId xmlns:a16="http://schemas.microsoft.com/office/drawing/2014/main" id="{0B77C8EC-E045-2E7E-7031-3962CF37E714}"/>
              </a:ext>
              <a:ext uri="{C183D7F6-B498-43B3-948B-1728B52AA6E4}">
                <adec:decorative xmlns:adec="http://schemas.microsoft.com/office/drawing/2017/decorative" val="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899785" y="5685693"/>
            <a:ext cx="712412" cy="709246"/>
          </a:xfrm>
          <a:prstGeom prst="rect">
            <a:avLst/>
          </a:prstGeom>
        </p:spPr>
      </p:pic>
    </p:spTree>
    <p:extLst>
      <p:ext uri="{BB962C8B-B14F-4D97-AF65-F5344CB8AC3E}">
        <p14:creationId xmlns:p14="http://schemas.microsoft.com/office/powerpoint/2010/main" val="143204172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a:xfrm>
            <a:off x="4121625" y="457201"/>
            <a:ext cx="5486400" cy="708643"/>
          </a:xfrm>
        </p:spPr>
        <p:txBody>
          <a:bodyPr/>
          <a:lstStyle/>
          <a:p>
            <a:pPr algn="l"/>
            <a:r>
              <a:rPr lang="en-GB" sz="3600" b="1"/>
              <a:t>Group presentation</a:t>
            </a:r>
          </a:p>
        </p:txBody>
      </p:sp>
      <p:pic>
        <p:nvPicPr>
          <p:cNvPr id="4" name="Picture 3">
            <a:extLst>
              <a:ext uri="{FF2B5EF4-FFF2-40B4-BE49-F238E27FC236}">
                <a16:creationId xmlns:a16="http://schemas.microsoft.com/office/drawing/2014/main" id="{AB871EE8-6BA2-58BB-C805-31872648A7CC}"/>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CECD9BBF-00DA-87E9-5C5D-3156844A715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sp>
        <p:nvSpPr>
          <p:cNvPr id="6" name="Content Placeholder 2">
            <a:extLst>
              <a:ext uri="{FF2B5EF4-FFF2-40B4-BE49-F238E27FC236}">
                <a16:creationId xmlns:a16="http://schemas.microsoft.com/office/drawing/2014/main" id="{874FF360-A563-94A0-7FF0-44C607518D94}"/>
              </a:ext>
            </a:extLst>
          </p:cNvPr>
          <p:cNvSpPr txBox="1">
            <a:spLocks/>
          </p:cNvSpPr>
          <p:nvPr/>
        </p:nvSpPr>
        <p:spPr>
          <a:xfrm>
            <a:off x="372322" y="3299144"/>
            <a:ext cx="3298090" cy="1586118"/>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GB"/>
              <a:t> </a:t>
            </a:r>
          </a:p>
        </p:txBody>
      </p:sp>
      <p:sp>
        <p:nvSpPr>
          <p:cNvPr id="7" name="Content Placeholder 2">
            <a:extLst>
              <a:ext uri="{FF2B5EF4-FFF2-40B4-BE49-F238E27FC236}">
                <a16:creationId xmlns:a16="http://schemas.microsoft.com/office/drawing/2014/main" id="{8AD92974-71D7-E89F-B5E8-31BBBA9B06BD}"/>
              </a:ext>
            </a:extLst>
          </p:cNvPr>
          <p:cNvSpPr txBox="1">
            <a:spLocks/>
          </p:cNvSpPr>
          <p:nvPr/>
        </p:nvSpPr>
        <p:spPr>
          <a:xfrm>
            <a:off x="4442637" y="1796144"/>
            <a:ext cx="4074041" cy="131919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9" name="Content Placeholder 2">
            <a:extLst>
              <a:ext uri="{FF2B5EF4-FFF2-40B4-BE49-F238E27FC236}">
                <a16:creationId xmlns:a16="http://schemas.microsoft.com/office/drawing/2014/main" id="{6249E687-25D1-6CD5-9626-D6F87D8A951E}"/>
              </a:ext>
            </a:extLst>
          </p:cNvPr>
          <p:cNvSpPr txBox="1">
            <a:spLocks/>
          </p:cNvSpPr>
          <p:nvPr/>
        </p:nvSpPr>
        <p:spPr>
          <a:xfrm>
            <a:off x="8746647" y="3216034"/>
            <a:ext cx="2827000" cy="2189069"/>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grpSp>
        <p:nvGrpSpPr>
          <p:cNvPr id="18" name="Group 17" descr="Option 1 for group exercise">
            <a:extLst>
              <a:ext uri="{FF2B5EF4-FFF2-40B4-BE49-F238E27FC236}">
                <a16:creationId xmlns:a16="http://schemas.microsoft.com/office/drawing/2014/main" id="{B41DBB35-B52E-7DA6-C330-43A0BDC30DE1}"/>
              </a:ext>
            </a:extLst>
          </p:cNvPr>
          <p:cNvGrpSpPr/>
          <p:nvPr/>
        </p:nvGrpSpPr>
        <p:grpSpPr>
          <a:xfrm>
            <a:off x="514030" y="2127584"/>
            <a:ext cx="2638424" cy="2606977"/>
            <a:chOff x="514030" y="2127584"/>
            <a:chExt cx="2638424" cy="2606977"/>
          </a:xfrm>
        </p:grpSpPr>
        <p:pic>
          <p:nvPicPr>
            <p:cNvPr id="17" name="Picture 16">
              <a:extLst>
                <a:ext uri="{FF2B5EF4-FFF2-40B4-BE49-F238E27FC236}">
                  <a16:creationId xmlns:a16="http://schemas.microsoft.com/office/drawing/2014/main" id="{3C2F3778-2270-E293-7650-FF46497D8869}"/>
                </a:ext>
              </a:extLst>
            </p:cNvPr>
            <p:cNvPicPr>
              <a:picLocks noChangeAspect="1"/>
            </p:cNvPicPr>
            <p:nvPr/>
          </p:nvPicPr>
          <p:blipFill rotWithShape="1">
            <a:blip r:embed="rId5"/>
            <a:srcRect b="1192"/>
            <a:stretch/>
          </p:blipFill>
          <p:spPr>
            <a:xfrm>
              <a:off x="514030" y="2127584"/>
              <a:ext cx="2638424" cy="2606977"/>
            </a:xfrm>
            <a:prstGeom prst="rect">
              <a:avLst/>
            </a:prstGeom>
          </p:spPr>
        </p:pic>
        <p:pic>
          <p:nvPicPr>
            <p:cNvPr id="10" name="Picture 9">
              <a:extLst>
                <a:ext uri="{FF2B5EF4-FFF2-40B4-BE49-F238E27FC236}">
                  <a16:creationId xmlns:a16="http://schemas.microsoft.com/office/drawing/2014/main" id="{6427168E-118A-DC34-C28E-904F4FE13E98}"/>
                </a:ext>
              </a:extLst>
            </p:cNvPr>
            <p:cNvPicPr>
              <a:picLocks noChangeAspect="1"/>
            </p:cNvPicPr>
            <p:nvPr/>
          </p:nvPicPr>
          <p:blipFill rotWithShape="1">
            <a:blip r:embed="rId5"/>
            <a:srcRect b="3636"/>
            <a:stretch/>
          </p:blipFill>
          <p:spPr>
            <a:xfrm>
              <a:off x="752261" y="2365815"/>
              <a:ext cx="2161963" cy="2083355"/>
            </a:xfrm>
            <a:prstGeom prst="rect">
              <a:avLst/>
            </a:prstGeom>
          </p:spPr>
        </p:pic>
      </p:grpSp>
      <p:pic>
        <p:nvPicPr>
          <p:cNvPr id="12" name="Picture 11" descr="Option 2 for group exercise">
            <a:extLst>
              <a:ext uri="{FF2B5EF4-FFF2-40B4-BE49-F238E27FC236}">
                <a16:creationId xmlns:a16="http://schemas.microsoft.com/office/drawing/2014/main" id="{39EFE824-ABF1-A67D-BD94-C1F614C29A4E}"/>
              </a:ext>
            </a:extLst>
          </p:cNvPr>
          <p:cNvPicPr>
            <a:picLocks noChangeAspect="1"/>
          </p:cNvPicPr>
          <p:nvPr/>
        </p:nvPicPr>
        <p:blipFill>
          <a:blip r:embed="rId6"/>
          <a:stretch>
            <a:fillRect/>
          </a:stretch>
        </p:blipFill>
        <p:spPr>
          <a:xfrm>
            <a:off x="3375339" y="2096138"/>
            <a:ext cx="2638424" cy="2638424"/>
          </a:xfrm>
          <a:prstGeom prst="rect">
            <a:avLst/>
          </a:prstGeom>
        </p:spPr>
      </p:pic>
      <p:pic>
        <p:nvPicPr>
          <p:cNvPr id="14" name="Picture 13" descr="Option 3 for group exercise">
            <a:extLst>
              <a:ext uri="{FF2B5EF4-FFF2-40B4-BE49-F238E27FC236}">
                <a16:creationId xmlns:a16="http://schemas.microsoft.com/office/drawing/2014/main" id="{6323F4A3-2BFA-C192-9AFE-35610864EF39}"/>
              </a:ext>
            </a:extLst>
          </p:cNvPr>
          <p:cNvPicPr>
            <a:picLocks noChangeAspect="1"/>
          </p:cNvPicPr>
          <p:nvPr/>
        </p:nvPicPr>
        <p:blipFill>
          <a:blip r:embed="rId7"/>
          <a:stretch>
            <a:fillRect/>
          </a:stretch>
        </p:blipFill>
        <p:spPr>
          <a:xfrm>
            <a:off x="6158690" y="2091287"/>
            <a:ext cx="2652887" cy="2643275"/>
          </a:xfrm>
          <a:prstGeom prst="rect">
            <a:avLst/>
          </a:prstGeom>
        </p:spPr>
      </p:pic>
      <p:pic>
        <p:nvPicPr>
          <p:cNvPr id="16" name="Picture 15" descr="Option 4 for group exercise">
            <a:extLst>
              <a:ext uri="{FF2B5EF4-FFF2-40B4-BE49-F238E27FC236}">
                <a16:creationId xmlns:a16="http://schemas.microsoft.com/office/drawing/2014/main" id="{E1A9D165-1D42-7D97-55D0-2CB5B7E56C47}"/>
              </a:ext>
            </a:extLst>
          </p:cNvPr>
          <p:cNvPicPr>
            <a:picLocks noChangeAspect="1"/>
          </p:cNvPicPr>
          <p:nvPr/>
        </p:nvPicPr>
        <p:blipFill>
          <a:blip r:embed="rId8"/>
          <a:stretch>
            <a:fillRect/>
          </a:stretch>
        </p:blipFill>
        <p:spPr>
          <a:xfrm>
            <a:off x="8977793" y="2091287"/>
            <a:ext cx="2662568" cy="2643274"/>
          </a:xfrm>
          <a:prstGeom prst="rect">
            <a:avLst/>
          </a:prstGeom>
        </p:spPr>
      </p:pic>
      <p:pic>
        <p:nvPicPr>
          <p:cNvPr id="3" name="Picture 2">
            <a:extLst>
              <a:ext uri="{FF2B5EF4-FFF2-40B4-BE49-F238E27FC236}">
                <a16:creationId xmlns:a16="http://schemas.microsoft.com/office/drawing/2014/main" id="{8356728A-56A5-6C64-6E82-BB4EC6139D61}"/>
              </a:ext>
              <a:ext uri="{C183D7F6-B498-43B3-948B-1728B52AA6E4}">
                <adec:decorative xmlns:adec="http://schemas.microsoft.com/office/drawing/2017/decorative" val="1"/>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899785" y="5685693"/>
            <a:ext cx="712412" cy="709246"/>
          </a:xfrm>
          <a:prstGeom prst="rect">
            <a:avLst/>
          </a:prstGeom>
        </p:spPr>
      </p:pic>
    </p:spTree>
    <p:extLst>
      <p:ext uri="{BB962C8B-B14F-4D97-AF65-F5344CB8AC3E}">
        <p14:creationId xmlns:p14="http://schemas.microsoft.com/office/powerpoint/2010/main" val="51503577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a:xfrm>
            <a:off x="4121625" y="457201"/>
            <a:ext cx="5486400" cy="708643"/>
          </a:xfrm>
        </p:spPr>
        <p:txBody>
          <a:bodyPr/>
          <a:lstStyle/>
          <a:p>
            <a:pPr algn="l"/>
            <a:r>
              <a:rPr lang="en-GB" sz="3600" b="1"/>
              <a:t>Group presentation</a:t>
            </a:r>
          </a:p>
        </p:txBody>
      </p:sp>
      <p:pic>
        <p:nvPicPr>
          <p:cNvPr id="4" name="Picture 3">
            <a:extLst>
              <a:ext uri="{FF2B5EF4-FFF2-40B4-BE49-F238E27FC236}">
                <a16:creationId xmlns:a16="http://schemas.microsoft.com/office/drawing/2014/main" id="{AB871EE8-6BA2-58BB-C805-31872648A7CC}"/>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CECD9BBF-00DA-87E9-5C5D-3156844A715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sp>
        <p:nvSpPr>
          <p:cNvPr id="6" name="Content Placeholder 2">
            <a:extLst>
              <a:ext uri="{FF2B5EF4-FFF2-40B4-BE49-F238E27FC236}">
                <a16:creationId xmlns:a16="http://schemas.microsoft.com/office/drawing/2014/main" id="{874FF360-A563-94A0-7FF0-44C607518D94}"/>
              </a:ext>
            </a:extLst>
          </p:cNvPr>
          <p:cNvSpPr txBox="1">
            <a:spLocks/>
          </p:cNvSpPr>
          <p:nvPr/>
        </p:nvSpPr>
        <p:spPr>
          <a:xfrm>
            <a:off x="372322" y="3299144"/>
            <a:ext cx="3298090" cy="1586118"/>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GB"/>
              <a:t> </a:t>
            </a:r>
          </a:p>
        </p:txBody>
      </p:sp>
      <p:sp>
        <p:nvSpPr>
          <p:cNvPr id="7" name="Content Placeholder 2">
            <a:extLst>
              <a:ext uri="{FF2B5EF4-FFF2-40B4-BE49-F238E27FC236}">
                <a16:creationId xmlns:a16="http://schemas.microsoft.com/office/drawing/2014/main" id="{8AD92974-71D7-E89F-B5E8-31BBBA9B06BD}"/>
              </a:ext>
            </a:extLst>
          </p:cNvPr>
          <p:cNvSpPr txBox="1">
            <a:spLocks/>
          </p:cNvSpPr>
          <p:nvPr/>
        </p:nvSpPr>
        <p:spPr>
          <a:xfrm>
            <a:off x="4442637" y="1796144"/>
            <a:ext cx="4074041" cy="131919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9" name="Content Placeholder 2">
            <a:extLst>
              <a:ext uri="{FF2B5EF4-FFF2-40B4-BE49-F238E27FC236}">
                <a16:creationId xmlns:a16="http://schemas.microsoft.com/office/drawing/2014/main" id="{6249E687-25D1-6CD5-9626-D6F87D8A951E}"/>
              </a:ext>
            </a:extLst>
          </p:cNvPr>
          <p:cNvSpPr txBox="1">
            <a:spLocks/>
          </p:cNvSpPr>
          <p:nvPr/>
        </p:nvSpPr>
        <p:spPr>
          <a:xfrm>
            <a:off x="8746647" y="3216034"/>
            <a:ext cx="2827000" cy="2189069"/>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8" name="Content Placeholder 2">
            <a:extLst>
              <a:ext uri="{FF2B5EF4-FFF2-40B4-BE49-F238E27FC236}">
                <a16:creationId xmlns:a16="http://schemas.microsoft.com/office/drawing/2014/main" id="{52307BB0-2F76-9CD9-A2CE-9B86139B6902}"/>
              </a:ext>
            </a:extLst>
          </p:cNvPr>
          <p:cNvSpPr txBox="1">
            <a:spLocks/>
          </p:cNvSpPr>
          <p:nvPr/>
        </p:nvSpPr>
        <p:spPr>
          <a:xfrm>
            <a:off x="3810609" y="2046931"/>
            <a:ext cx="6941428" cy="2687629"/>
          </a:xfrm>
          <a:prstGeom prst="rect">
            <a:avLst/>
          </a:prstGeom>
        </p:spPr>
        <p:txBody>
          <a:bodyPr vert="horz" lIns="91440" tIns="45720" rIns="91440" bIns="45720" rtlCol="0">
            <a:normAutofit fontScale="92500"/>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GB">
                <a:effectLst/>
                <a:latin typeface="Arial" panose="020B0604020202020204" pitchFamily="34" charset="0"/>
                <a:ea typeface="Arial" panose="020B0604020202020204" pitchFamily="34" charset="0"/>
              </a:rPr>
              <a:t>This option is difficult to read because:</a:t>
            </a:r>
          </a:p>
          <a:p>
            <a:pPr marL="0" indent="0">
              <a:buFont typeface="Arial"/>
              <a:buNone/>
            </a:pPr>
            <a:r>
              <a:rPr lang="en-GB">
                <a:effectLst/>
                <a:latin typeface="Arial" panose="020B0604020202020204" pitchFamily="34" charset="0"/>
                <a:ea typeface="Arial" panose="020B0604020202020204" pitchFamily="34" charset="0"/>
              </a:rPr>
              <a:t>• The font is too small.</a:t>
            </a:r>
          </a:p>
          <a:p>
            <a:pPr marL="0" indent="0">
              <a:buFont typeface="Arial"/>
              <a:buNone/>
            </a:pPr>
            <a:r>
              <a:rPr lang="en-GB">
                <a:effectLst/>
                <a:latin typeface="Arial" panose="020B0604020202020204" pitchFamily="34" charset="0"/>
                <a:ea typeface="Arial" panose="020B0604020202020204" pitchFamily="34" charset="0"/>
              </a:rPr>
              <a:t>• There is not enough contrast between the colour of the text and the background.</a:t>
            </a:r>
            <a:endParaRPr lang="en-GB"/>
          </a:p>
        </p:txBody>
      </p:sp>
      <p:pic>
        <p:nvPicPr>
          <p:cNvPr id="11" name="Picture 10" descr="Wrong example of accessible text">
            <a:extLst>
              <a:ext uri="{FF2B5EF4-FFF2-40B4-BE49-F238E27FC236}">
                <a16:creationId xmlns:a16="http://schemas.microsoft.com/office/drawing/2014/main" id="{8BFC0B01-15EE-FA10-0730-A91F246CFD31}"/>
              </a:ext>
            </a:extLst>
          </p:cNvPr>
          <p:cNvPicPr>
            <a:picLocks noChangeAspect="1"/>
          </p:cNvPicPr>
          <p:nvPr/>
        </p:nvPicPr>
        <p:blipFill rotWithShape="1">
          <a:blip r:embed="rId5"/>
          <a:srcRect b="1192"/>
          <a:stretch/>
        </p:blipFill>
        <p:spPr>
          <a:xfrm>
            <a:off x="514030" y="2127584"/>
            <a:ext cx="2638424" cy="2606977"/>
          </a:xfrm>
          <a:prstGeom prst="rect">
            <a:avLst/>
          </a:prstGeom>
        </p:spPr>
      </p:pic>
      <p:pic>
        <p:nvPicPr>
          <p:cNvPr id="13" name="Picture 12">
            <a:extLst>
              <a:ext uri="{FF2B5EF4-FFF2-40B4-BE49-F238E27FC236}">
                <a16:creationId xmlns:a16="http://schemas.microsoft.com/office/drawing/2014/main" id="{AC61B9E7-7D06-D46C-DB1F-6C7CCC94107E}"/>
              </a:ext>
            </a:extLst>
          </p:cNvPr>
          <p:cNvPicPr>
            <a:picLocks noChangeAspect="1"/>
          </p:cNvPicPr>
          <p:nvPr/>
        </p:nvPicPr>
        <p:blipFill rotWithShape="1">
          <a:blip r:embed="rId5"/>
          <a:srcRect b="3636"/>
          <a:stretch/>
        </p:blipFill>
        <p:spPr>
          <a:xfrm>
            <a:off x="752261" y="2365815"/>
            <a:ext cx="2161963" cy="2083355"/>
          </a:xfrm>
          <a:prstGeom prst="rect">
            <a:avLst/>
          </a:prstGeom>
        </p:spPr>
      </p:pic>
      <p:pic>
        <p:nvPicPr>
          <p:cNvPr id="3" name="Picture 2">
            <a:extLst>
              <a:ext uri="{FF2B5EF4-FFF2-40B4-BE49-F238E27FC236}">
                <a16:creationId xmlns:a16="http://schemas.microsoft.com/office/drawing/2014/main" id="{4A3CD727-9028-B328-8F74-4F8420F2D75A}"/>
              </a:ext>
              <a:ext uri="{C183D7F6-B498-43B3-948B-1728B52AA6E4}">
                <adec:decorative xmlns:adec="http://schemas.microsoft.com/office/drawing/2017/decorative" val="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899785" y="5685693"/>
            <a:ext cx="712412" cy="709246"/>
          </a:xfrm>
          <a:prstGeom prst="rect">
            <a:avLst/>
          </a:prstGeom>
        </p:spPr>
      </p:pic>
    </p:spTree>
    <p:extLst>
      <p:ext uri="{BB962C8B-B14F-4D97-AF65-F5344CB8AC3E}">
        <p14:creationId xmlns:p14="http://schemas.microsoft.com/office/powerpoint/2010/main" val="118371916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a:xfrm>
            <a:off x="4121625" y="457201"/>
            <a:ext cx="5486400" cy="708643"/>
          </a:xfrm>
        </p:spPr>
        <p:txBody>
          <a:bodyPr/>
          <a:lstStyle/>
          <a:p>
            <a:pPr algn="l"/>
            <a:r>
              <a:rPr lang="en-GB" sz="3600" b="1"/>
              <a:t>Group presentation</a:t>
            </a:r>
          </a:p>
        </p:txBody>
      </p:sp>
      <p:pic>
        <p:nvPicPr>
          <p:cNvPr id="4" name="Picture 3">
            <a:extLst>
              <a:ext uri="{FF2B5EF4-FFF2-40B4-BE49-F238E27FC236}">
                <a16:creationId xmlns:a16="http://schemas.microsoft.com/office/drawing/2014/main" id="{AB871EE8-6BA2-58BB-C805-31872648A7CC}"/>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CECD9BBF-00DA-87E9-5C5D-3156844A715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sp>
        <p:nvSpPr>
          <p:cNvPr id="7" name="Content Placeholder 2">
            <a:extLst>
              <a:ext uri="{FF2B5EF4-FFF2-40B4-BE49-F238E27FC236}">
                <a16:creationId xmlns:a16="http://schemas.microsoft.com/office/drawing/2014/main" id="{8AD92974-71D7-E89F-B5E8-31BBBA9B06BD}"/>
              </a:ext>
            </a:extLst>
          </p:cNvPr>
          <p:cNvSpPr txBox="1">
            <a:spLocks/>
          </p:cNvSpPr>
          <p:nvPr/>
        </p:nvSpPr>
        <p:spPr>
          <a:xfrm>
            <a:off x="4442637" y="1796144"/>
            <a:ext cx="4074041" cy="131919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9" name="Content Placeholder 2">
            <a:extLst>
              <a:ext uri="{FF2B5EF4-FFF2-40B4-BE49-F238E27FC236}">
                <a16:creationId xmlns:a16="http://schemas.microsoft.com/office/drawing/2014/main" id="{6249E687-25D1-6CD5-9626-D6F87D8A951E}"/>
              </a:ext>
            </a:extLst>
          </p:cNvPr>
          <p:cNvSpPr txBox="1">
            <a:spLocks/>
          </p:cNvSpPr>
          <p:nvPr/>
        </p:nvSpPr>
        <p:spPr>
          <a:xfrm>
            <a:off x="8746647" y="3216034"/>
            <a:ext cx="2827000" cy="2189069"/>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8" name="Content Placeholder 2">
            <a:extLst>
              <a:ext uri="{FF2B5EF4-FFF2-40B4-BE49-F238E27FC236}">
                <a16:creationId xmlns:a16="http://schemas.microsoft.com/office/drawing/2014/main" id="{52307BB0-2F76-9CD9-A2CE-9B86139B6902}"/>
              </a:ext>
            </a:extLst>
          </p:cNvPr>
          <p:cNvSpPr txBox="1">
            <a:spLocks/>
          </p:cNvSpPr>
          <p:nvPr/>
        </p:nvSpPr>
        <p:spPr>
          <a:xfrm>
            <a:off x="3810609" y="2046932"/>
            <a:ext cx="6941428" cy="2701280"/>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GB">
                <a:effectLst/>
                <a:latin typeface="Arial" panose="020B0604020202020204" pitchFamily="34" charset="0"/>
                <a:ea typeface="Arial" panose="020B0604020202020204" pitchFamily="34" charset="0"/>
              </a:rPr>
              <a:t>This option is difficult to read because:</a:t>
            </a:r>
          </a:p>
          <a:p>
            <a:pPr marL="0" indent="0">
              <a:buFont typeface="Arial"/>
              <a:buNone/>
            </a:pPr>
            <a:r>
              <a:rPr lang="en-GB">
                <a:effectLst/>
                <a:latin typeface="Arial" panose="020B0604020202020204" pitchFamily="34" charset="0"/>
                <a:ea typeface="Arial" panose="020B0604020202020204" pitchFamily="34" charset="0"/>
              </a:rPr>
              <a:t>• The text is justified.</a:t>
            </a:r>
          </a:p>
          <a:p>
            <a:pPr marL="0" indent="0">
              <a:buFont typeface="Arial"/>
              <a:buNone/>
            </a:pPr>
            <a:r>
              <a:rPr lang="en-GB">
                <a:effectLst/>
                <a:latin typeface="Arial" panose="020B0604020202020204" pitchFamily="34" charset="0"/>
                <a:ea typeface="Arial" panose="020B0604020202020204" pitchFamily="34" charset="0"/>
              </a:rPr>
              <a:t>• It uses underlining.</a:t>
            </a:r>
            <a:endParaRPr lang="en-GB"/>
          </a:p>
        </p:txBody>
      </p:sp>
      <p:pic>
        <p:nvPicPr>
          <p:cNvPr id="3" name="Picture 2" descr="Wrong example of accessible text">
            <a:extLst>
              <a:ext uri="{FF2B5EF4-FFF2-40B4-BE49-F238E27FC236}">
                <a16:creationId xmlns:a16="http://schemas.microsoft.com/office/drawing/2014/main" id="{B984EBB6-74FA-0B9A-4757-FB29AC2D57F9}"/>
              </a:ext>
            </a:extLst>
          </p:cNvPr>
          <p:cNvPicPr>
            <a:picLocks noChangeAspect="1"/>
          </p:cNvPicPr>
          <p:nvPr/>
        </p:nvPicPr>
        <p:blipFill>
          <a:blip r:embed="rId5"/>
          <a:stretch>
            <a:fillRect/>
          </a:stretch>
        </p:blipFill>
        <p:spPr>
          <a:xfrm>
            <a:off x="856171" y="2109788"/>
            <a:ext cx="2638424" cy="2638424"/>
          </a:xfrm>
          <a:prstGeom prst="rect">
            <a:avLst/>
          </a:prstGeom>
        </p:spPr>
      </p:pic>
      <p:pic>
        <p:nvPicPr>
          <p:cNvPr id="6" name="Picture 5">
            <a:extLst>
              <a:ext uri="{FF2B5EF4-FFF2-40B4-BE49-F238E27FC236}">
                <a16:creationId xmlns:a16="http://schemas.microsoft.com/office/drawing/2014/main" id="{F6CDCFF6-5C21-CDAC-C56C-A351F05BA270}"/>
              </a:ext>
              <a:ext uri="{C183D7F6-B498-43B3-948B-1728B52AA6E4}">
                <adec:decorative xmlns:adec="http://schemas.microsoft.com/office/drawing/2017/decorative" val="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899785" y="5685693"/>
            <a:ext cx="712412" cy="709246"/>
          </a:xfrm>
          <a:prstGeom prst="rect">
            <a:avLst/>
          </a:prstGeom>
        </p:spPr>
      </p:pic>
    </p:spTree>
    <p:extLst>
      <p:ext uri="{BB962C8B-B14F-4D97-AF65-F5344CB8AC3E}">
        <p14:creationId xmlns:p14="http://schemas.microsoft.com/office/powerpoint/2010/main" val="196868517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a:xfrm>
            <a:off x="4121625" y="457201"/>
            <a:ext cx="5486400" cy="708643"/>
          </a:xfrm>
        </p:spPr>
        <p:txBody>
          <a:bodyPr/>
          <a:lstStyle/>
          <a:p>
            <a:pPr algn="l"/>
            <a:r>
              <a:rPr lang="en-GB" sz="3600" b="1"/>
              <a:t>Group presentation</a:t>
            </a:r>
          </a:p>
        </p:txBody>
      </p:sp>
      <p:pic>
        <p:nvPicPr>
          <p:cNvPr id="4" name="Picture 3">
            <a:extLst>
              <a:ext uri="{FF2B5EF4-FFF2-40B4-BE49-F238E27FC236}">
                <a16:creationId xmlns:a16="http://schemas.microsoft.com/office/drawing/2014/main" id="{AB871EE8-6BA2-58BB-C805-31872648A7CC}"/>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CECD9BBF-00DA-87E9-5C5D-3156844A715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sp>
        <p:nvSpPr>
          <p:cNvPr id="7" name="Content Placeholder 2">
            <a:extLst>
              <a:ext uri="{FF2B5EF4-FFF2-40B4-BE49-F238E27FC236}">
                <a16:creationId xmlns:a16="http://schemas.microsoft.com/office/drawing/2014/main" id="{8AD92974-71D7-E89F-B5E8-31BBBA9B06BD}"/>
              </a:ext>
            </a:extLst>
          </p:cNvPr>
          <p:cNvSpPr txBox="1">
            <a:spLocks/>
          </p:cNvSpPr>
          <p:nvPr/>
        </p:nvSpPr>
        <p:spPr>
          <a:xfrm>
            <a:off x="4442637" y="1796144"/>
            <a:ext cx="4074041" cy="131919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9" name="Content Placeholder 2">
            <a:extLst>
              <a:ext uri="{FF2B5EF4-FFF2-40B4-BE49-F238E27FC236}">
                <a16:creationId xmlns:a16="http://schemas.microsoft.com/office/drawing/2014/main" id="{6249E687-25D1-6CD5-9626-D6F87D8A951E}"/>
              </a:ext>
            </a:extLst>
          </p:cNvPr>
          <p:cNvSpPr txBox="1">
            <a:spLocks/>
          </p:cNvSpPr>
          <p:nvPr/>
        </p:nvSpPr>
        <p:spPr>
          <a:xfrm>
            <a:off x="8746647" y="3216034"/>
            <a:ext cx="2827000" cy="2189069"/>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8" name="Content Placeholder 2">
            <a:extLst>
              <a:ext uri="{FF2B5EF4-FFF2-40B4-BE49-F238E27FC236}">
                <a16:creationId xmlns:a16="http://schemas.microsoft.com/office/drawing/2014/main" id="{52307BB0-2F76-9CD9-A2CE-9B86139B6902}"/>
              </a:ext>
            </a:extLst>
          </p:cNvPr>
          <p:cNvSpPr txBox="1">
            <a:spLocks/>
          </p:cNvSpPr>
          <p:nvPr/>
        </p:nvSpPr>
        <p:spPr>
          <a:xfrm>
            <a:off x="3810609" y="2046931"/>
            <a:ext cx="6941428" cy="2703705"/>
          </a:xfrm>
          <a:prstGeom prst="rect">
            <a:avLst/>
          </a:prstGeom>
        </p:spPr>
        <p:txBody>
          <a:bodyPr vert="horz" lIns="91440" tIns="45720" rIns="91440" bIns="45720" rtlCol="0">
            <a:normAutofit fontScale="92500"/>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GB">
                <a:effectLst/>
                <a:latin typeface="Arial" panose="020B0604020202020204" pitchFamily="34" charset="0"/>
                <a:ea typeface="Arial" panose="020B0604020202020204" pitchFamily="34" charset="0"/>
              </a:rPr>
              <a:t>This option is difficult to read because:</a:t>
            </a:r>
          </a:p>
          <a:p>
            <a:pPr marL="0" indent="0">
              <a:buFont typeface="Arial"/>
              <a:buNone/>
            </a:pPr>
            <a:r>
              <a:rPr lang="en-GB">
                <a:effectLst/>
                <a:latin typeface="Arial" panose="020B0604020202020204" pitchFamily="34" charset="0"/>
                <a:ea typeface="Arial" panose="020B0604020202020204" pitchFamily="34" charset="0"/>
              </a:rPr>
              <a:t>• This option uses a decorative font, which is hard to read.</a:t>
            </a:r>
          </a:p>
          <a:p>
            <a:pPr marL="0" indent="0">
              <a:buFont typeface="Arial"/>
              <a:buNone/>
            </a:pPr>
            <a:r>
              <a:rPr lang="en-GB">
                <a:effectLst/>
                <a:latin typeface="Arial" panose="020B0604020202020204" pitchFamily="34" charset="0"/>
                <a:ea typeface="Arial" panose="020B0604020202020204" pitchFamily="34" charset="0"/>
              </a:rPr>
              <a:t>• The text is centred. Aligning text to the left makes it easier to read.</a:t>
            </a:r>
            <a:endParaRPr lang="en-GB"/>
          </a:p>
        </p:txBody>
      </p:sp>
      <p:pic>
        <p:nvPicPr>
          <p:cNvPr id="6" name="Picture 5" descr="Wrong example of accessible text">
            <a:extLst>
              <a:ext uri="{FF2B5EF4-FFF2-40B4-BE49-F238E27FC236}">
                <a16:creationId xmlns:a16="http://schemas.microsoft.com/office/drawing/2014/main" id="{BC8EAA72-B978-A1BA-8BBE-EE1DC089874E}"/>
              </a:ext>
            </a:extLst>
          </p:cNvPr>
          <p:cNvPicPr>
            <a:picLocks noChangeAspect="1"/>
          </p:cNvPicPr>
          <p:nvPr/>
        </p:nvPicPr>
        <p:blipFill>
          <a:blip r:embed="rId5"/>
          <a:stretch>
            <a:fillRect/>
          </a:stretch>
        </p:blipFill>
        <p:spPr>
          <a:xfrm>
            <a:off x="880834" y="2107362"/>
            <a:ext cx="2652887" cy="2643275"/>
          </a:xfrm>
          <a:prstGeom prst="rect">
            <a:avLst/>
          </a:prstGeom>
        </p:spPr>
      </p:pic>
      <p:pic>
        <p:nvPicPr>
          <p:cNvPr id="3" name="Picture 2">
            <a:extLst>
              <a:ext uri="{FF2B5EF4-FFF2-40B4-BE49-F238E27FC236}">
                <a16:creationId xmlns:a16="http://schemas.microsoft.com/office/drawing/2014/main" id="{32472009-A99F-CEEF-3E3C-958A3B2D2E9D}"/>
              </a:ext>
              <a:ext uri="{C183D7F6-B498-43B3-948B-1728B52AA6E4}">
                <adec:decorative xmlns:adec="http://schemas.microsoft.com/office/drawing/2017/decorative" val="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899785" y="5685693"/>
            <a:ext cx="712412" cy="709246"/>
          </a:xfrm>
          <a:prstGeom prst="rect">
            <a:avLst/>
          </a:prstGeom>
        </p:spPr>
      </p:pic>
    </p:spTree>
    <p:extLst>
      <p:ext uri="{BB962C8B-B14F-4D97-AF65-F5344CB8AC3E}">
        <p14:creationId xmlns:p14="http://schemas.microsoft.com/office/powerpoint/2010/main" val="126628143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a:xfrm>
            <a:off x="4121625" y="457201"/>
            <a:ext cx="5486400" cy="708643"/>
          </a:xfrm>
        </p:spPr>
        <p:txBody>
          <a:bodyPr/>
          <a:lstStyle/>
          <a:p>
            <a:pPr algn="l"/>
            <a:r>
              <a:rPr lang="en-GB" sz="3600" b="1"/>
              <a:t>Group presentation</a:t>
            </a:r>
          </a:p>
        </p:txBody>
      </p:sp>
      <p:pic>
        <p:nvPicPr>
          <p:cNvPr id="4" name="Picture 3">
            <a:extLst>
              <a:ext uri="{FF2B5EF4-FFF2-40B4-BE49-F238E27FC236}">
                <a16:creationId xmlns:a16="http://schemas.microsoft.com/office/drawing/2014/main" id="{AB871EE8-6BA2-58BB-C805-31872648A7CC}"/>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CECD9BBF-00DA-87E9-5C5D-3156844A715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sp>
        <p:nvSpPr>
          <p:cNvPr id="7" name="Content Placeholder 2">
            <a:extLst>
              <a:ext uri="{FF2B5EF4-FFF2-40B4-BE49-F238E27FC236}">
                <a16:creationId xmlns:a16="http://schemas.microsoft.com/office/drawing/2014/main" id="{8AD92974-71D7-E89F-B5E8-31BBBA9B06BD}"/>
              </a:ext>
            </a:extLst>
          </p:cNvPr>
          <p:cNvSpPr txBox="1">
            <a:spLocks/>
          </p:cNvSpPr>
          <p:nvPr/>
        </p:nvSpPr>
        <p:spPr>
          <a:xfrm>
            <a:off x="4442637" y="1796144"/>
            <a:ext cx="4074041" cy="131919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9" name="Content Placeholder 2">
            <a:extLst>
              <a:ext uri="{FF2B5EF4-FFF2-40B4-BE49-F238E27FC236}">
                <a16:creationId xmlns:a16="http://schemas.microsoft.com/office/drawing/2014/main" id="{6249E687-25D1-6CD5-9626-D6F87D8A951E}"/>
              </a:ext>
            </a:extLst>
          </p:cNvPr>
          <p:cNvSpPr txBox="1">
            <a:spLocks/>
          </p:cNvSpPr>
          <p:nvPr/>
        </p:nvSpPr>
        <p:spPr>
          <a:xfrm>
            <a:off x="8746647" y="3216034"/>
            <a:ext cx="2827000" cy="2189069"/>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8" name="Content Placeholder 2">
            <a:extLst>
              <a:ext uri="{FF2B5EF4-FFF2-40B4-BE49-F238E27FC236}">
                <a16:creationId xmlns:a16="http://schemas.microsoft.com/office/drawing/2014/main" id="{52307BB0-2F76-9CD9-A2CE-9B86139B6902}"/>
              </a:ext>
            </a:extLst>
          </p:cNvPr>
          <p:cNvSpPr txBox="1">
            <a:spLocks/>
          </p:cNvSpPr>
          <p:nvPr/>
        </p:nvSpPr>
        <p:spPr>
          <a:xfrm>
            <a:off x="3810609" y="2046932"/>
            <a:ext cx="6941428" cy="213681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GB">
                <a:effectLst/>
                <a:latin typeface="Arial" panose="020B0604020202020204" pitchFamily="34" charset="0"/>
                <a:ea typeface="Arial" panose="020B0604020202020204" pitchFamily="34" charset="0"/>
              </a:rPr>
              <a:t>This option is the most accessible.</a:t>
            </a:r>
            <a:endParaRPr lang="en-GB"/>
          </a:p>
        </p:txBody>
      </p:sp>
      <p:pic>
        <p:nvPicPr>
          <p:cNvPr id="3" name="Picture 2" descr="Correct example of accessible text, with black text on yellow background">
            <a:extLst>
              <a:ext uri="{FF2B5EF4-FFF2-40B4-BE49-F238E27FC236}">
                <a16:creationId xmlns:a16="http://schemas.microsoft.com/office/drawing/2014/main" id="{270E6CBA-1AEE-9466-2FB6-FA2AC03722AF}"/>
              </a:ext>
            </a:extLst>
          </p:cNvPr>
          <p:cNvPicPr>
            <a:picLocks noChangeAspect="1"/>
          </p:cNvPicPr>
          <p:nvPr/>
        </p:nvPicPr>
        <p:blipFill>
          <a:blip r:embed="rId5"/>
          <a:stretch>
            <a:fillRect/>
          </a:stretch>
        </p:blipFill>
        <p:spPr>
          <a:xfrm>
            <a:off x="1034796" y="2151152"/>
            <a:ext cx="2662568" cy="2643274"/>
          </a:xfrm>
          <a:prstGeom prst="rect">
            <a:avLst/>
          </a:prstGeom>
        </p:spPr>
      </p:pic>
      <p:pic>
        <p:nvPicPr>
          <p:cNvPr id="6" name="Picture 5">
            <a:extLst>
              <a:ext uri="{FF2B5EF4-FFF2-40B4-BE49-F238E27FC236}">
                <a16:creationId xmlns:a16="http://schemas.microsoft.com/office/drawing/2014/main" id="{3D022D1B-01F9-234B-6064-A11CB093E58A}"/>
              </a:ext>
              <a:ext uri="{C183D7F6-B498-43B3-948B-1728B52AA6E4}">
                <adec:decorative xmlns:adec="http://schemas.microsoft.com/office/drawing/2017/decorative" val="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899785" y="5685693"/>
            <a:ext cx="712412" cy="709246"/>
          </a:xfrm>
          <a:prstGeom prst="rect">
            <a:avLst/>
          </a:prstGeom>
        </p:spPr>
      </p:pic>
    </p:spTree>
    <p:extLst>
      <p:ext uri="{BB962C8B-B14F-4D97-AF65-F5344CB8AC3E}">
        <p14:creationId xmlns:p14="http://schemas.microsoft.com/office/powerpoint/2010/main" val="348213182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a:xfrm>
            <a:off x="4121625" y="457201"/>
            <a:ext cx="5486400" cy="708643"/>
          </a:xfrm>
        </p:spPr>
        <p:txBody>
          <a:bodyPr/>
          <a:lstStyle/>
          <a:p>
            <a:pPr algn="l"/>
            <a:r>
              <a:rPr lang="en-GB" sz="3600" b="1"/>
              <a:t>Group presentation</a:t>
            </a:r>
          </a:p>
        </p:txBody>
      </p:sp>
      <p:pic>
        <p:nvPicPr>
          <p:cNvPr id="4" name="Picture 3">
            <a:extLst>
              <a:ext uri="{FF2B5EF4-FFF2-40B4-BE49-F238E27FC236}">
                <a16:creationId xmlns:a16="http://schemas.microsoft.com/office/drawing/2014/main" id="{AB871EE8-6BA2-58BB-C805-31872648A7CC}"/>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CECD9BBF-00DA-87E9-5C5D-3156844A715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sp>
        <p:nvSpPr>
          <p:cNvPr id="7" name="Content Placeholder 2">
            <a:extLst>
              <a:ext uri="{FF2B5EF4-FFF2-40B4-BE49-F238E27FC236}">
                <a16:creationId xmlns:a16="http://schemas.microsoft.com/office/drawing/2014/main" id="{8AD92974-71D7-E89F-B5E8-31BBBA9B06BD}"/>
              </a:ext>
            </a:extLst>
          </p:cNvPr>
          <p:cNvSpPr txBox="1">
            <a:spLocks/>
          </p:cNvSpPr>
          <p:nvPr/>
        </p:nvSpPr>
        <p:spPr>
          <a:xfrm>
            <a:off x="4442637" y="1796144"/>
            <a:ext cx="4074041" cy="131919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9" name="Content Placeholder 2">
            <a:extLst>
              <a:ext uri="{FF2B5EF4-FFF2-40B4-BE49-F238E27FC236}">
                <a16:creationId xmlns:a16="http://schemas.microsoft.com/office/drawing/2014/main" id="{6249E687-25D1-6CD5-9626-D6F87D8A951E}"/>
              </a:ext>
            </a:extLst>
          </p:cNvPr>
          <p:cNvSpPr txBox="1">
            <a:spLocks/>
          </p:cNvSpPr>
          <p:nvPr/>
        </p:nvSpPr>
        <p:spPr>
          <a:xfrm>
            <a:off x="8746647" y="3216034"/>
            <a:ext cx="2827000" cy="2189069"/>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8" name="Content Placeholder 2">
            <a:extLst>
              <a:ext uri="{FF2B5EF4-FFF2-40B4-BE49-F238E27FC236}">
                <a16:creationId xmlns:a16="http://schemas.microsoft.com/office/drawing/2014/main" id="{52307BB0-2F76-9CD9-A2CE-9B86139B6902}"/>
              </a:ext>
            </a:extLst>
          </p:cNvPr>
          <p:cNvSpPr txBox="1">
            <a:spLocks/>
          </p:cNvSpPr>
          <p:nvPr/>
        </p:nvSpPr>
        <p:spPr>
          <a:xfrm>
            <a:off x="1093908" y="2674252"/>
            <a:ext cx="9732587" cy="2848723"/>
          </a:xfrm>
          <a:prstGeom prst="rect">
            <a:avLst/>
          </a:prstGeom>
        </p:spPr>
        <p:txBody>
          <a:bodyPr vert="horz" lIns="91440" tIns="45720" rIns="91440" bIns="45720" rtlCol="0">
            <a:normAutofit lnSpcReduction="10000"/>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GB">
                <a:effectLst/>
                <a:latin typeface="Arial" panose="020B0604020202020204" pitchFamily="34" charset="0"/>
                <a:ea typeface="Arial" panose="020B0604020202020204" pitchFamily="34" charset="0"/>
              </a:rPr>
              <a:t>Neglected tropical diseases are a major cause of preventable blindness around the world. These diseases affect more than a billion people and can cause severe and lifelong impairment. They are most frequent in rural regions, poor urban areas and conflict zones.</a:t>
            </a:r>
            <a:endParaRPr lang="en-GB"/>
          </a:p>
        </p:txBody>
      </p:sp>
      <p:sp>
        <p:nvSpPr>
          <p:cNvPr id="6" name="Content Placeholder 2">
            <a:extLst>
              <a:ext uri="{FF2B5EF4-FFF2-40B4-BE49-F238E27FC236}">
                <a16:creationId xmlns:a16="http://schemas.microsoft.com/office/drawing/2014/main" id="{372BAAA7-4AE8-779C-EA9D-6F7D17B6A61E}"/>
              </a:ext>
            </a:extLst>
          </p:cNvPr>
          <p:cNvSpPr txBox="1">
            <a:spLocks/>
          </p:cNvSpPr>
          <p:nvPr/>
        </p:nvSpPr>
        <p:spPr>
          <a:xfrm>
            <a:off x="1073621" y="1882179"/>
            <a:ext cx="10500026" cy="708643"/>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GB" sz="2800" b="1">
                <a:effectLst/>
                <a:latin typeface="Arial" panose="020B0604020202020204" pitchFamily="34" charset="0"/>
                <a:ea typeface="Arial" panose="020B0604020202020204" pitchFamily="34" charset="0"/>
              </a:rPr>
              <a:t>An example of accessible language to describe NTD is:</a:t>
            </a:r>
            <a:endParaRPr lang="en-GB" sz="2800" b="1"/>
          </a:p>
        </p:txBody>
      </p:sp>
      <p:pic>
        <p:nvPicPr>
          <p:cNvPr id="3" name="Picture 2">
            <a:extLst>
              <a:ext uri="{FF2B5EF4-FFF2-40B4-BE49-F238E27FC236}">
                <a16:creationId xmlns:a16="http://schemas.microsoft.com/office/drawing/2014/main" id="{9B8F03DE-965C-1243-44C5-ED95C5DBA2D1}"/>
              </a:ext>
              <a:ext uri="{C183D7F6-B498-43B3-948B-1728B52AA6E4}">
                <adec:decorative xmlns:adec="http://schemas.microsoft.com/office/drawing/2017/decorative" val="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899785" y="5685693"/>
            <a:ext cx="712412" cy="709246"/>
          </a:xfrm>
          <a:prstGeom prst="rect">
            <a:avLst/>
          </a:prstGeom>
        </p:spPr>
      </p:pic>
    </p:spTree>
    <p:extLst>
      <p:ext uri="{BB962C8B-B14F-4D97-AF65-F5344CB8AC3E}">
        <p14:creationId xmlns:p14="http://schemas.microsoft.com/office/powerpoint/2010/main" val="2943801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a:xfrm>
            <a:off x="3227943" y="361152"/>
            <a:ext cx="6301648" cy="875841"/>
          </a:xfrm>
        </p:spPr>
        <p:txBody>
          <a:bodyPr/>
          <a:lstStyle/>
          <a:p>
            <a:pPr algn="l"/>
            <a:r>
              <a:rPr lang="en-GB" sz="3600" b="1"/>
              <a:t>2.2 People with disabilities: a small minority?</a:t>
            </a:r>
          </a:p>
        </p:txBody>
      </p:sp>
      <p:pic>
        <p:nvPicPr>
          <p:cNvPr id="9" name="Content Placeholder 8" descr="The image depicts a group of people with disabilities equalling to 36 times Ghana's population">
            <a:extLst>
              <a:ext uri="{FF2B5EF4-FFF2-40B4-BE49-F238E27FC236}">
                <a16:creationId xmlns:a16="http://schemas.microsoft.com/office/drawing/2014/main" id="{781F30D4-2762-1122-9E70-F6CD8000BD12}"/>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t="8243" b="5349"/>
          <a:stretch/>
        </p:blipFill>
        <p:spPr>
          <a:xfrm>
            <a:off x="1222703" y="1772432"/>
            <a:ext cx="9746593" cy="3769053"/>
          </a:xfrm>
        </p:spPr>
      </p:pic>
      <p:pic>
        <p:nvPicPr>
          <p:cNvPr id="4" name="Picture 3">
            <a:extLst>
              <a:ext uri="{FF2B5EF4-FFF2-40B4-BE49-F238E27FC236}">
                <a16:creationId xmlns:a16="http://schemas.microsoft.com/office/drawing/2014/main" id="{A215CB1D-0763-D3EB-2215-26D14E7C83FD}"/>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E4BB7837-32B8-E6BB-585F-8349A9A34829}"/>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pic>
        <p:nvPicPr>
          <p:cNvPr id="3" name="Picture 2">
            <a:extLst>
              <a:ext uri="{FF2B5EF4-FFF2-40B4-BE49-F238E27FC236}">
                <a16:creationId xmlns:a16="http://schemas.microsoft.com/office/drawing/2014/main" id="{E3283B67-C708-3738-16FB-C04E7F0E716E}"/>
              </a:ext>
              <a:ext uri="{C183D7F6-B498-43B3-948B-1728B52AA6E4}">
                <adec:decorative xmlns:adec="http://schemas.microsoft.com/office/drawing/2017/decorative" val="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899785" y="5685693"/>
            <a:ext cx="712412" cy="709246"/>
          </a:xfrm>
          <a:prstGeom prst="rect">
            <a:avLst/>
          </a:prstGeom>
        </p:spPr>
      </p:pic>
    </p:spTree>
    <p:extLst>
      <p:ext uri="{BB962C8B-B14F-4D97-AF65-F5344CB8AC3E}">
        <p14:creationId xmlns:p14="http://schemas.microsoft.com/office/powerpoint/2010/main" val="501995260"/>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A0EB92-9B97-DC5E-B65B-411505665634}"/>
              </a:ext>
            </a:extLst>
          </p:cNvPr>
          <p:cNvSpPr>
            <a:spLocks noGrp="1"/>
          </p:cNvSpPr>
          <p:nvPr>
            <p:ph type="ctrTitle"/>
          </p:nvPr>
        </p:nvSpPr>
        <p:spPr>
          <a:xfrm>
            <a:off x="2817152" y="1345844"/>
            <a:ext cx="8354940" cy="846625"/>
          </a:xfrm>
        </p:spPr>
        <p:txBody>
          <a:bodyPr/>
          <a:lstStyle/>
          <a:p>
            <a:pPr algn="l"/>
            <a:r>
              <a:rPr lang="en-GB" sz="5400"/>
              <a:t>6.4 Accessible visual content</a:t>
            </a:r>
          </a:p>
        </p:txBody>
      </p:sp>
      <p:pic>
        <p:nvPicPr>
          <p:cNvPr id="3" name="Picture 2">
            <a:extLst>
              <a:ext uri="{FF2B5EF4-FFF2-40B4-BE49-F238E27FC236}">
                <a16:creationId xmlns:a16="http://schemas.microsoft.com/office/drawing/2014/main" id="{771FFCCE-F2F3-48DE-9251-E932E14E906B}"/>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4" name="Picture 3">
            <a:extLst>
              <a:ext uri="{FF2B5EF4-FFF2-40B4-BE49-F238E27FC236}">
                <a16:creationId xmlns:a16="http://schemas.microsoft.com/office/drawing/2014/main" id="{823D72D2-7798-EE45-915C-469366D135B7}"/>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7303" y="5800757"/>
            <a:ext cx="1905000" cy="581025"/>
          </a:xfrm>
          <a:prstGeom prst="rect">
            <a:avLst/>
          </a:prstGeom>
        </p:spPr>
      </p:pic>
      <p:pic>
        <p:nvPicPr>
          <p:cNvPr id="5" name="Picture 4">
            <a:extLst>
              <a:ext uri="{FF2B5EF4-FFF2-40B4-BE49-F238E27FC236}">
                <a16:creationId xmlns:a16="http://schemas.microsoft.com/office/drawing/2014/main" id="{11E33A19-31FC-D008-0A8F-3288C91F029A}"/>
              </a:ext>
              <a:ext uri="{C183D7F6-B498-43B3-948B-1728B52AA6E4}">
                <adec:decorative xmlns:adec="http://schemas.microsoft.com/office/drawing/2017/decorative" val="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899785" y="5685693"/>
            <a:ext cx="712412" cy="709246"/>
          </a:xfrm>
          <a:prstGeom prst="rect">
            <a:avLst/>
          </a:prstGeom>
        </p:spPr>
      </p:pic>
    </p:spTree>
    <p:extLst>
      <p:ext uri="{BB962C8B-B14F-4D97-AF65-F5344CB8AC3E}">
        <p14:creationId xmlns:p14="http://schemas.microsoft.com/office/powerpoint/2010/main" val="398334459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a:xfrm>
            <a:off x="4121625" y="457201"/>
            <a:ext cx="5486400" cy="708643"/>
          </a:xfrm>
        </p:spPr>
        <p:txBody>
          <a:bodyPr/>
          <a:lstStyle/>
          <a:p>
            <a:pPr algn="l"/>
            <a:r>
              <a:rPr lang="en-GB" sz="3600" b="1"/>
              <a:t>Tip 1: choose contrasting colours</a:t>
            </a:r>
          </a:p>
        </p:txBody>
      </p:sp>
      <p:pic>
        <p:nvPicPr>
          <p:cNvPr id="4" name="Picture 3">
            <a:extLst>
              <a:ext uri="{FF2B5EF4-FFF2-40B4-BE49-F238E27FC236}">
                <a16:creationId xmlns:a16="http://schemas.microsoft.com/office/drawing/2014/main" id="{AB871EE8-6BA2-58BB-C805-31872648A7CC}"/>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CECD9BBF-00DA-87E9-5C5D-3156844A715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sp>
        <p:nvSpPr>
          <p:cNvPr id="7" name="Content Placeholder 2">
            <a:extLst>
              <a:ext uri="{FF2B5EF4-FFF2-40B4-BE49-F238E27FC236}">
                <a16:creationId xmlns:a16="http://schemas.microsoft.com/office/drawing/2014/main" id="{8AD92974-71D7-E89F-B5E8-31BBBA9B06BD}"/>
              </a:ext>
            </a:extLst>
          </p:cNvPr>
          <p:cNvSpPr txBox="1">
            <a:spLocks/>
          </p:cNvSpPr>
          <p:nvPr/>
        </p:nvSpPr>
        <p:spPr>
          <a:xfrm>
            <a:off x="4442637" y="1796144"/>
            <a:ext cx="4074041" cy="131919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9" name="Content Placeholder 2">
            <a:extLst>
              <a:ext uri="{FF2B5EF4-FFF2-40B4-BE49-F238E27FC236}">
                <a16:creationId xmlns:a16="http://schemas.microsoft.com/office/drawing/2014/main" id="{6249E687-25D1-6CD5-9626-D6F87D8A951E}"/>
              </a:ext>
            </a:extLst>
          </p:cNvPr>
          <p:cNvSpPr txBox="1">
            <a:spLocks/>
          </p:cNvSpPr>
          <p:nvPr/>
        </p:nvSpPr>
        <p:spPr>
          <a:xfrm>
            <a:off x="8746647" y="3216034"/>
            <a:ext cx="2827000" cy="2189069"/>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6" name="Content Placeholder 2">
            <a:extLst>
              <a:ext uri="{FF2B5EF4-FFF2-40B4-BE49-F238E27FC236}">
                <a16:creationId xmlns:a16="http://schemas.microsoft.com/office/drawing/2014/main" id="{372BAAA7-4AE8-779C-EA9D-6F7D17B6A61E}"/>
              </a:ext>
            </a:extLst>
          </p:cNvPr>
          <p:cNvSpPr txBox="1">
            <a:spLocks/>
          </p:cNvSpPr>
          <p:nvPr/>
        </p:nvSpPr>
        <p:spPr>
          <a:xfrm>
            <a:off x="1011520" y="1990771"/>
            <a:ext cx="4136142" cy="1124569"/>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GB" sz="2800" b="1">
                <a:effectLst/>
                <a:latin typeface="Arial" panose="020B0604020202020204" pitchFamily="34" charset="0"/>
                <a:ea typeface="Arial" panose="020B0604020202020204" pitchFamily="34" charset="0"/>
              </a:rPr>
              <a:t>Instead of this colour combination</a:t>
            </a:r>
            <a:endParaRPr lang="en-GB" sz="2800" b="1"/>
          </a:p>
        </p:txBody>
      </p:sp>
      <p:grpSp>
        <p:nvGrpSpPr>
          <p:cNvPr id="11" name="Group 10" descr="Three squares in different tints of green">
            <a:extLst>
              <a:ext uri="{FF2B5EF4-FFF2-40B4-BE49-F238E27FC236}">
                <a16:creationId xmlns:a16="http://schemas.microsoft.com/office/drawing/2014/main" id="{AD3D501C-17EA-A0C5-0491-C829486BA6A8}"/>
              </a:ext>
            </a:extLst>
          </p:cNvPr>
          <p:cNvGrpSpPr/>
          <p:nvPr/>
        </p:nvGrpSpPr>
        <p:grpSpPr>
          <a:xfrm>
            <a:off x="1073621" y="3364262"/>
            <a:ext cx="4074041" cy="1319196"/>
            <a:chOff x="519049" y="5333024"/>
            <a:chExt cx="2032628" cy="645034"/>
          </a:xfrm>
        </p:grpSpPr>
        <p:sp>
          <p:nvSpPr>
            <p:cNvPr id="12" name="Rectangle 11">
              <a:extLst>
                <a:ext uri="{FF2B5EF4-FFF2-40B4-BE49-F238E27FC236}">
                  <a16:creationId xmlns:a16="http://schemas.microsoft.com/office/drawing/2014/main" id="{D82E208B-6406-410C-1A7D-BE99FC2DE47E}"/>
                </a:ext>
              </a:extLst>
            </p:cNvPr>
            <p:cNvSpPr/>
            <p:nvPr/>
          </p:nvSpPr>
          <p:spPr>
            <a:xfrm>
              <a:off x="519049" y="5333024"/>
              <a:ext cx="645034" cy="64503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33"/>
            </a:p>
          </p:txBody>
        </p:sp>
        <p:sp>
          <p:nvSpPr>
            <p:cNvPr id="13" name="Rectangle 12">
              <a:extLst>
                <a:ext uri="{FF2B5EF4-FFF2-40B4-BE49-F238E27FC236}">
                  <a16:creationId xmlns:a16="http://schemas.microsoft.com/office/drawing/2014/main" id="{C9689884-7623-C10E-3611-554B9FFA717C}"/>
                </a:ext>
              </a:extLst>
            </p:cNvPr>
            <p:cNvSpPr/>
            <p:nvPr/>
          </p:nvSpPr>
          <p:spPr>
            <a:xfrm>
              <a:off x="1212846" y="5333024"/>
              <a:ext cx="645034" cy="645034"/>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33"/>
            </a:p>
          </p:txBody>
        </p:sp>
        <p:sp>
          <p:nvSpPr>
            <p:cNvPr id="14" name="Rectangle 13">
              <a:extLst>
                <a:ext uri="{FF2B5EF4-FFF2-40B4-BE49-F238E27FC236}">
                  <a16:creationId xmlns:a16="http://schemas.microsoft.com/office/drawing/2014/main" id="{6941D13D-F62E-8B20-1489-747C09212DB6}"/>
                </a:ext>
              </a:extLst>
            </p:cNvPr>
            <p:cNvSpPr/>
            <p:nvPr/>
          </p:nvSpPr>
          <p:spPr>
            <a:xfrm>
              <a:off x="1906643" y="5333024"/>
              <a:ext cx="645034" cy="645034"/>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33"/>
            </a:p>
          </p:txBody>
        </p:sp>
      </p:grpSp>
      <p:sp>
        <p:nvSpPr>
          <p:cNvPr id="18" name="Content Placeholder 2">
            <a:extLst>
              <a:ext uri="{FF2B5EF4-FFF2-40B4-BE49-F238E27FC236}">
                <a16:creationId xmlns:a16="http://schemas.microsoft.com/office/drawing/2014/main" id="{D73D0136-0FC6-0FF5-6114-143E792829A5}"/>
              </a:ext>
            </a:extLst>
          </p:cNvPr>
          <p:cNvSpPr txBox="1">
            <a:spLocks/>
          </p:cNvSpPr>
          <p:nvPr/>
        </p:nvSpPr>
        <p:spPr>
          <a:xfrm>
            <a:off x="6709626" y="1990771"/>
            <a:ext cx="4074041" cy="708643"/>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GB" sz="2800" b="1">
                <a:effectLst/>
                <a:latin typeface="Arial" panose="020B0604020202020204" pitchFamily="34" charset="0"/>
                <a:ea typeface="Arial" panose="020B0604020202020204" pitchFamily="34" charset="0"/>
              </a:rPr>
              <a:t>Try something like:</a:t>
            </a:r>
            <a:endParaRPr lang="en-GB" sz="2800" b="1"/>
          </a:p>
        </p:txBody>
      </p:sp>
      <p:grpSp>
        <p:nvGrpSpPr>
          <p:cNvPr id="20" name="Group 19" descr="Three squares in red, yellow, green.">
            <a:extLst>
              <a:ext uri="{FF2B5EF4-FFF2-40B4-BE49-F238E27FC236}">
                <a16:creationId xmlns:a16="http://schemas.microsoft.com/office/drawing/2014/main" id="{79CF33F4-9919-3F15-5ACB-562DD95E080A}"/>
              </a:ext>
            </a:extLst>
          </p:cNvPr>
          <p:cNvGrpSpPr/>
          <p:nvPr/>
        </p:nvGrpSpPr>
        <p:grpSpPr>
          <a:xfrm>
            <a:off x="6864825" y="3292901"/>
            <a:ext cx="4136142" cy="1315578"/>
            <a:chOff x="519049" y="4578493"/>
            <a:chExt cx="2032628" cy="645034"/>
          </a:xfrm>
        </p:grpSpPr>
        <p:sp>
          <p:nvSpPr>
            <p:cNvPr id="25" name="Rectangle 24">
              <a:extLst>
                <a:ext uri="{FF2B5EF4-FFF2-40B4-BE49-F238E27FC236}">
                  <a16:creationId xmlns:a16="http://schemas.microsoft.com/office/drawing/2014/main" id="{22B6244A-5206-C5E4-99D4-7FB79FDF4235}"/>
                </a:ext>
              </a:extLst>
            </p:cNvPr>
            <p:cNvSpPr/>
            <p:nvPr/>
          </p:nvSpPr>
          <p:spPr>
            <a:xfrm>
              <a:off x="519049" y="4578493"/>
              <a:ext cx="645034" cy="645034"/>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33"/>
            </a:p>
          </p:txBody>
        </p:sp>
        <p:sp>
          <p:nvSpPr>
            <p:cNvPr id="26" name="Rectangle 25">
              <a:extLst>
                <a:ext uri="{FF2B5EF4-FFF2-40B4-BE49-F238E27FC236}">
                  <a16:creationId xmlns:a16="http://schemas.microsoft.com/office/drawing/2014/main" id="{1BF3DCE7-7225-5A65-5476-8921D8DDBD8B}"/>
                </a:ext>
              </a:extLst>
            </p:cNvPr>
            <p:cNvSpPr/>
            <p:nvPr/>
          </p:nvSpPr>
          <p:spPr>
            <a:xfrm>
              <a:off x="1212846" y="4578493"/>
              <a:ext cx="645034" cy="64503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33"/>
            </a:p>
          </p:txBody>
        </p:sp>
        <p:sp>
          <p:nvSpPr>
            <p:cNvPr id="27" name="Rectangle 26">
              <a:extLst>
                <a:ext uri="{FF2B5EF4-FFF2-40B4-BE49-F238E27FC236}">
                  <a16:creationId xmlns:a16="http://schemas.microsoft.com/office/drawing/2014/main" id="{B63A9434-86AB-3E3C-45CA-F8490B5D6C49}"/>
                </a:ext>
              </a:extLst>
            </p:cNvPr>
            <p:cNvSpPr/>
            <p:nvPr/>
          </p:nvSpPr>
          <p:spPr>
            <a:xfrm>
              <a:off x="1906643" y="4578493"/>
              <a:ext cx="645034" cy="645034"/>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33"/>
            </a:p>
          </p:txBody>
        </p:sp>
      </p:grpSp>
      <p:pic>
        <p:nvPicPr>
          <p:cNvPr id="3" name="Picture 2">
            <a:extLst>
              <a:ext uri="{FF2B5EF4-FFF2-40B4-BE49-F238E27FC236}">
                <a16:creationId xmlns:a16="http://schemas.microsoft.com/office/drawing/2014/main" id="{2C6D3506-D136-387E-F720-D4D138283522}"/>
              </a:ext>
              <a:ext uri="{C183D7F6-B498-43B3-948B-1728B52AA6E4}">
                <adec:decorative xmlns:adec="http://schemas.microsoft.com/office/drawing/2017/decorative" val="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899785" y="5685693"/>
            <a:ext cx="712412" cy="709246"/>
          </a:xfrm>
          <a:prstGeom prst="rect">
            <a:avLst/>
          </a:prstGeom>
        </p:spPr>
      </p:pic>
    </p:spTree>
    <p:extLst>
      <p:ext uri="{BB962C8B-B14F-4D97-AF65-F5344CB8AC3E}">
        <p14:creationId xmlns:p14="http://schemas.microsoft.com/office/powerpoint/2010/main" val="235270765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a:xfrm>
            <a:off x="4121625" y="457201"/>
            <a:ext cx="5486400" cy="708643"/>
          </a:xfrm>
        </p:spPr>
        <p:txBody>
          <a:bodyPr/>
          <a:lstStyle/>
          <a:p>
            <a:pPr algn="l"/>
            <a:r>
              <a:rPr lang="en-GB" sz="3600" b="1"/>
              <a:t>Tip 1: choose contrasting colours</a:t>
            </a:r>
          </a:p>
        </p:txBody>
      </p:sp>
      <p:pic>
        <p:nvPicPr>
          <p:cNvPr id="4" name="Picture 3">
            <a:extLst>
              <a:ext uri="{FF2B5EF4-FFF2-40B4-BE49-F238E27FC236}">
                <a16:creationId xmlns:a16="http://schemas.microsoft.com/office/drawing/2014/main" id="{AB871EE8-6BA2-58BB-C805-31872648A7CC}"/>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CECD9BBF-00DA-87E9-5C5D-3156844A715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sp>
        <p:nvSpPr>
          <p:cNvPr id="7" name="Content Placeholder 2">
            <a:extLst>
              <a:ext uri="{FF2B5EF4-FFF2-40B4-BE49-F238E27FC236}">
                <a16:creationId xmlns:a16="http://schemas.microsoft.com/office/drawing/2014/main" id="{8AD92974-71D7-E89F-B5E8-31BBBA9B06BD}"/>
              </a:ext>
            </a:extLst>
          </p:cNvPr>
          <p:cNvSpPr txBox="1">
            <a:spLocks/>
          </p:cNvSpPr>
          <p:nvPr/>
        </p:nvSpPr>
        <p:spPr>
          <a:xfrm>
            <a:off x="4442637" y="1796144"/>
            <a:ext cx="4074041" cy="131919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9" name="Content Placeholder 2">
            <a:extLst>
              <a:ext uri="{FF2B5EF4-FFF2-40B4-BE49-F238E27FC236}">
                <a16:creationId xmlns:a16="http://schemas.microsoft.com/office/drawing/2014/main" id="{6249E687-25D1-6CD5-9626-D6F87D8A951E}"/>
              </a:ext>
            </a:extLst>
          </p:cNvPr>
          <p:cNvSpPr txBox="1">
            <a:spLocks/>
          </p:cNvSpPr>
          <p:nvPr/>
        </p:nvSpPr>
        <p:spPr>
          <a:xfrm>
            <a:off x="8746647" y="3216034"/>
            <a:ext cx="2827000" cy="2189069"/>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6" name="Content Placeholder 2">
            <a:extLst>
              <a:ext uri="{FF2B5EF4-FFF2-40B4-BE49-F238E27FC236}">
                <a16:creationId xmlns:a16="http://schemas.microsoft.com/office/drawing/2014/main" id="{372BAAA7-4AE8-779C-EA9D-6F7D17B6A61E}"/>
              </a:ext>
            </a:extLst>
          </p:cNvPr>
          <p:cNvSpPr txBox="1">
            <a:spLocks/>
          </p:cNvSpPr>
          <p:nvPr/>
        </p:nvSpPr>
        <p:spPr>
          <a:xfrm>
            <a:off x="1011520" y="1990770"/>
            <a:ext cx="9949088" cy="3568781"/>
          </a:xfrm>
          <a:prstGeom prst="rect">
            <a:avLst/>
          </a:prstGeom>
        </p:spPr>
        <p:txBody>
          <a:bodyPr vert="horz" lIns="91440" tIns="45720" rIns="91440" bIns="45720" rtlCol="0">
            <a:normAutofit lnSpcReduction="10000"/>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GB">
                <a:effectLst/>
                <a:latin typeface="Arial" panose="020B0604020202020204" pitchFamily="34" charset="0"/>
                <a:ea typeface="Arial" panose="020B0604020202020204" pitchFamily="34" charset="0"/>
              </a:rPr>
              <a:t>The Web Content Accessibility Guidelines explain how to make web content more accessible, but indications on colour contrast can be applied to print material, too. The guidelines cover three levels of conformance: </a:t>
            </a:r>
          </a:p>
          <a:p>
            <a:r>
              <a:rPr lang="en-GB">
                <a:effectLst/>
                <a:latin typeface="Arial" panose="020B0604020202020204" pitchFamily="34" charset="0"/>
                <a:ea typeface="Arial" panose="020B0604020202020204" pitchFamily="34" charset="0"/>
              </a:rPr>
              <a:t>Level A </a:t>
            </a:r>
          </a:p>
          <a:p>
            <a:r>
              <a:rPr lang="en-GB">
                <a:effectLst/>
                <a:latin typeface="Arial" panose="020B0604020202020204" pitchFamily="34" charset="0"/>
                <a:ea typeface="Arial" panose="020B0604020202020204" pitchFamily="34" charset="0"/>
              </a:rPr>
              <a:t>Level AA </a:t>
            </a:r>
          </a:p>
          <a:p>
            <a:r>
              <a:rPr lang="en-GB">
                <a:effectLst/>
                <a:latin typeface="Arial" panose="020B0604020202020204" pitchFamily="34" charset="0"/>
                <a:ea typeface="Arial" panose="020B0604020202020204" pitchFamily="34" charset="0"/>
              </a:rPr>
              <a:t>Level AAA</a:t>
            </a:r>
          </a:p>
        </p:txBody>
      </p:sp>
      <p:pic>
        <p:nvPicPr>
          <p:cNvPr id="3" name="Picture 2">
            <a:extLst>
              <a:ext uri="{FF2B5EF4-FFF2-40B4-BE49-F238E27FC236}">
                <a16:creationId xmlns:a16="http://schemas.microsoft.com/office/drawing/2014/main" id="{02470D90-FE67-4E84-C220-17F73CE4631C}"/>
              </a:ext>
              <a:ext uri="{C183D7F6-B498-43B3-948B-1728B52AA6E4}">
                <adec:decorative xmlns:adec="http://schemas.microsoft.com/office/drawing/2017/decorative" val="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899785" y="5685693"/>
            <a:ext cx="712412" cy="709246"/>
          </a:xfrm>
          <a:prstGeom prst="rect">
            <a:avLst/>
          </a:prstGeom>
        </p:spPr>
      </p:pic>
    </p:spTree>
    <p:extLst>
      <p:ext uri="{BB962C8B-B14F-4D97-AF65-F5344CB8AC3E}">
        <p14:creationId xmlns:p14="http://schemas.microsoft.com/office/powerpoint/2010/main" val="3333729605"/>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842E8ED-D084-3BEE-A11C-F3338A48909F}"/>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3" name="Picture 2">
            <a:extLst>
              <a:ext uri="{FF2B5EF4-FFF2-40B4-BE49-F238E27FC236}">
                <a16:creationId xmlns:a16="http://schemas.microsoft.com/office/drawing/2014/main" id="{26902819-524F-1EBA-4EA7-B0349FDC1F7C}"/>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7303" y="5800757"/>
            <a:ext cx="1905000" cy="581025"/>
          </a:xfrm>
          <a:prstGeom prst="rect">
            <a:avLst/>
          </a:prstGeom>
        </p:spPr>
      </p:pic>
      <p:pic>
        <p:nvPicPr>
          <p:cNvPr id="5" name="Picture 4" descr="A picture containing icon&#10;&#10;Description automatically generated">
            <a:extLst>
              <a:ext uri="{FF2B5EF4-FFF2-40B4-BE49-F238E27FC236}">
                <a16:creationId xmlns:a16="http://schemas.microsoft.com/office/drawing/2014/main" id="{B582A66C-C2CF-B9DB-451B-7537F24F12F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505140" y="5417192"/>
            <a:ext cx="953582" cy="1348154"/>
          </a:xfrm>
          <a:prstGeom prst="rect">
            <a:avLst/>
          </a:prstGeom>
        </p:spPr>
      </p:pic>
      <p:sp>
        <p:nvSpPr>
          <p:cNvPr id="6" name="Content Placeholder 2">
            <a:extLst>
              <a:ext uri="{FF2B5EF4-FFF2-40B4-BE49-F238E27FC236}">
                <a16:creationId xmlns:a16="http://schemas.microsoft.com/office/drawing/2014/main" id="{7B0FEE61-E11E-96BA-349D-28B71D909F92}"/>
              </a:ext>
            </a:extLst>
          </p:cNvPr>
          <p:cNvSpPr txBox="1">
            <a:spLocks/>
          </p:cNvSpPr>
          <p:nvPr/>
        </p:nvSpPr>
        <p:spPr>
          <a:xfrm>
            <a:off x="390847" y="558744"/>
            <a:ext cx="4575329" cy="3868739"/>
          </a:xfrm>
          <a:prstGeom prst="rect">
            <a:avLst/>
          </a:prstGeom>
        </p:spPr>
        <p:txBody>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GB"/>
              <a:t>Use a colour contrast checker like </a:t>
            </a:r>
            <a:br>
              <a:rPr lang="en-GB"/>
            </a:br>
            <a:r>
              <a:rPr lang="en-GB">
                <a:hlinkClick r:id="rId6"/>
              </a:rPr>
              <a:t>Adobe Color</a:t>
            </a:r>
            <a:br>
              <a:rPr lang="en-GB"/>
            </a:br>
            <a:br>
              <a:rPr lang="en-GB"/>
            </a:br>
            <a:r>
              <a:rPr lang="en-GB"/>
              <a:t>Choose the level of conformity you want to reach on the top left and insert the codes of the colours you are using</a:t>
            </a:r>
          </a:p>
        </p:txBody>
      </p:sp>
      <p:pic>
        <p:nvPicPr>
          <p:cNvPr id="4" name="Picture 3" descr="Screenshot of Adobe Color main page">
            <a:extLst>
              <a:ext uri="{FF2B5EF4-FFF2-40B4-BE49-F238E27FC236}">
                <a16:creationId xmlns:a16="http://schemas.microsoft.com/office/drawing/2014/main" id="{7F650DE5-EFBE-C806-08D9-47881048163F}"/>
              </a:ext>
            </a:extLst>
          </p:cNvPr>
          <p:cNvPicPr>
            <a:picLocks noChangeAspect="1"/>
          </p:cNvPicPr>
          <p:nvPr/>
        </p:nvPicPr>
        <p:blipFill>
          <a:blip r:embed="rId7"/>
          <a:stretch>
            <a:fillRect/>
          </a:stretch>
        </p:blipFill>
        <p:spPr>
          <a:xfrm>
            <a:off x="5497942" y="233291"/>
            <a:ext cx="6694057" cy="5183901"/>
          </a:xfrm>
          <a:prstGeom prst="rect">
            <a:avLst/>
          </a:prstGeom>
        </p:spPr>
      </p:pic>
      <p:sp>
        <p:nvSpPr>
          <p:cNvPr id="8" name="Rectangle 7">
            <a:extLst>
              <a:ext uri="{FF2B5EF4-FFF2-40B4-BE49-F238E27FC236}">
                <a16:creationId xmlns:a16="http://schemas.microsoft.com/office/drawing/2014/main" id="{A2EC469E-AF76-F4CE-8DBF-1B7A6F2BD8B3}"/>
              </a:ext>
            </a:extLst>
          </p:cNvPr>
          <p:cNvSpPr/>
          <p:nvPr/>
        </p:nvSpPr>
        <p:spPr>
          <a:xfrm>
            <a:off x="5497942" y="233291"/>
            <a:ext cx="1025688" cy="599222"/>
          </a:xfrm>
          <a:prstGeom prst="rect">
            <a:avLst/>
          </a:prstGeom>
          <a:noFill/>
          <a:ln>
            <a:solidFill>
              <a:schemeClr val="accent3">
                <a:lumMod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9" name="Rectangle 8">
            <a:extLst>
              <a:ext uri="{FF2B5EF4-FFF2-40B4-BE49-F238E27FC236}">
                <a16:creationId xmlns:a16="http://schemas.microsoft.com/office/drawing/2014/main" id="{B1B9590B-5DF7-962F-B9CE-F82A3DF0EE24}"/>
              </a:ext>
            </a:extLst>
          </p:cNvPr>
          <p:cNvSpPr/>
          <p:nvPr/>
        </p:nvSpPr>
        <p:spPr>
          <a:xfrm>
            <a:off x="5497942" y="1210532"/>
            <a:ext cx="1586962" cy="850279"/>
          </a:xfrm>
          <a:prstGeom prst="rect">
            <a:avLst/>
          </a:prstGeom>
          <a:noFill/>
          <a:ln>
            <a:solidFill>
              <a:schemeClr val="accent3">
                <a:lumMod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0" name="Rectangle 9">
            <a:extLst>
              <a:ext uri="{FF2B5EF4-FFF2-40B4-BE49-F238E27FC236}">
                <a16:creationId xmlns:a16="http://schemas.microsoft.com/office/drawing/2014/main" id="{29AEC78D-2B86-8AFD-F2CB-1ADCC2FBA8E9}"/>
              </a:ext>
            </a:extLst>
          </p:cNvPr>
          <p:cNvSpPr/>
          <p:nvPr/>
        </p:nvSpPr>
        <p:spPr>
          <a:xfrm>
            <a:off x="7588324" y="1210531"/>
            <a:ext cx="1586962" cy="850279"/>
          </a:xfrm>
          <a:prstGeom prst="rect">
            <a:avLst/>
          </a:prstGeom>
          <a:noFill/>
          <a:ln>
            <a:solidFill>
              <a:schemeClr val="accent3">
                <a:lumMod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cxnSp>
        <p:nvCxnSpPr>
          <p:cNvPr id="12" name="Straight Arrow Connector 11">
            <a:extLst>
              <a:ext uri="{FF2B5EF4-FFF2-40B4-BE49-F238E27FC236}">
                <a16:creationId xmlns:a16="http://schemas.microsoft.com/office/drawing/2014/main" id="{DCAF2EB6-2DD3-0E3F-7097-3CC92D8AF15B}"/>
              </a:ext>
            </a:extLst>
          </p:cNvPr>
          <p:cNvCxnSpPr/>
          <p:nvPr/>
        </p:nvCxnSpPr>
        <p:spPr>
          <a:xfrm>
            <a:off x="4749421" y="532902"/>
            <a:ext cx="586854" cy="0"/>
          </a:xfrm>
          <a:prstGeom prst="straightConnector1">
            <a:avLst/>
          </a:prstGeom>
          <a:ln w="57150">
            <a:solidFill>
              <a:schemeClr val="accent3">
                <a:lumMod val="50000"/>
              </a:schemeClr>
            </a:solidFill>
            <a:tailEnd type="triangle"/>
          </a:ln>
        </p:spPr>
        <p:style>
          <a:lnRef idx="1">
            <a:schemeClr val="dk1"/>
          </a:lnRef>
          <a:fillRef idx="0">
            <a:schemeClr val="dk1"/>
          </a:fillRef>
          <a:effectRef idx="0">
            <a:schemeClr val="dk1"/>
          </a:effectRef>
          <a:fontRef idx="minor">
            <a:schemeClr val="tx1"/>
          </a:fontRef>
        </p:style>
      </p:cxnSp>
      <p:cxnSp>
        <p:nvCxnSpPr>
          <p:cNvPr id="13" name="Straight Arrow Connector 12">
            <a:extLst>
              <a:ext uri="{FF2B5EF4-FFF2-40B4-BE49-F238E27FC236}">
                <a16:creationId xmlns:a16="http://schemas.microsoft.com/office/drawing/2014/main" id="{FC8953EA-6815-166E-4688-F4E9BAD57454}"/>
              </a:ext>
            </a:extLst>
          </p:cNvPr>
          <p:cNvCxnSpPr/>
          <p:nvPr/>
        </p:nvCxnSpPr>
        <p:spPr>
          <a:xfrm>
            <a:off x="4749421" y="1635670"/>
            <a:ext cx="586854" cy="0"/>
          </a:xfrm>
          <a:prstGeom prst="straightConnector1">
            <a:avLst/>
          </a:prstGeom>
          <a:ln w="57150">
            <a:solidFill>
              <a:schemeClr val="accent3">
                <a:lumMod val="50000"/>
              </a:schemeClr>
            </a:solidFill>
            <a:tailEnd type="triangle"/>
          </a:ln>
        </p:spPr>
        <p:style>
          <a:lnRef idx="1">
            <a:schemeClr val="dk1"/>
          </a:lnRef>
          <a:fillRef idx="0">
            <a:schemeClr val="dk1"/>
          </a:fillRef>
          <a:effectRef idx="0">
            <a:schemeClr val="dk1"/>
          </a:effectRef>
          <a:fontRef idx="minor">
            <a:schemeClr val="tx1"/>
          </a:fontRef>
        </p:style>
      </p:cxnSp>
      <p:pic>
        <p:nvPicPr>
          <p:cNvPr id="7" name="Picture 6">
            <a:extLst>
              <a:ext uri="{FF2B5EF4-FFF2-40B4-BE49-F238E27FC236}">
                <a16:creationId xmlns:a16="http://schemas.microsoft.com/office/drawing/2014/main" id="{9D1983FF-DA61-A121-7CEC-241F5EA22129}"/>
              </a:ext>
              <a:ext uri="{C183D7F6-B498-43B3-948B-1728B52AA6E4}">
                <adec:decorative xmlns:adec="http://schemas.microsoft.com/office/drawing/2017/decorative" val="1"/>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899785" y="5685693"/>
            <a:ext cx="712412" cy="709246"/>
          </a:xfrm>
          <a:prstGeom prst="rect">
            <a:avLst/>
          </a:prstGeom>
        </p:spPr>
      </p:pic>
    </p:spTree>
    <p:extLst>
      <p:ext uri="{BB962C8B-B14F-4D97-AF65-F5344CB8AC3E}">
        <p14:creationId xmlns:p14="http://schemas.microsoft.com/office/powerpoint/2010/main" val="2122218759"/>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Screenshot of colour selection tool in a Microsoft programme">
            <a:extLst>
              <a:ext uri="{FF2B5EF4-FFF2-40B4-BE49-F238E27FC236}">
                <a16:creationId xmlns:a16="http://schemas.microsoft.com/office/drawing/2014/main" id="{C46EF24D-CAC6-872F-C003-DF606B6EB0B7}"/>
              </a:ext>
            </a:extLst>
          </p:cNvPr>
          <p:cNvPicPr>
            <a:picLocks noChangeAspect="1"/>
          </p:cNvPicPr>
          <p:nvPr/>
        </p:nvPicPr>
        <p:blipFill>
          <a:blip r:embed="rId3"/>
          <a:stretch>
            <a:fillRect/>
          </a:stretch>
        </p:blipFill>
        <p:spPr>
          <a:xfrm>
            <a:off x="1241947" y="2072728"/>
            <a:ext cx="3910084" cy="3339190"/>
          </a:xfrm>
          <a:prstGeom prst="rect">
            <a:avLst/>
          </a:prstGeom>
        </p:spPr>
      </p:pic>
      <p:pic>
        <p:nvPicPr>
          <p:cNvPr id="11" name="Picture 10" descr="Screenshot of colour selection tool in a Microsoft programme">
            <a:extLst>
              <a:ext uri="{FF2B5EF4-FFF2-40B4-BE49-F238E27FC236}">
                <a16:creationId xmlns:a16="http://schemas.microsoft.com/office/drawing/2014/main" id="{C6D89233-A47E-9976-0FBC-330B0BC57916}"/>
              </a:ext>
            </a:extLst>
          </p:cNvPr>
          <p:cNvPicPr>
            <a:picLocks noChangeAspect="1"/>
          </p:cNvPicPr>
          <p:nvPr/>
        </p:nvPicPr>
        <p:blipFill>
          <a:blip r:embed="rId4"/>
          <a:stretch>
            <a:fillRect/>
          </a:stretch>
        </p:blipFill>
        <p:spPr>
          <a:xfrm>
            <a:off x="8311269" y="1795026"/>
            <a:ext cx="3232503" cy="3591670"/>
          </a:xfrm>
          <a:prstGeom prst="rect">
            <a:avLst/>
          </a:prstGeom>
        </p:spPr>
      </p:pic>
      <p:pic>
        <p:nvPicPr>
          <p:cNvPr id="2" name="Picture 1">
            <a:extLst>
              <a:ext uri="{FF2B5EF4-FFF2-40B4-BE49-F238E27FC236}">
                <a16:creationId xmlns:a16="http://schemas.microsoft.com/office/drawing/2014/main" id="{F842E8ED-D084-3BEE-A11C-F3338A48909F}"/>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3" name="Picture 2">
            <a:extLst>
              <a:ext uri="{FF2B5EF4-FFF2-40B4-BE49-F238E27FC236}">
                <a16:creationId xmlns:a16="http://schemas.microsoft.com/office/drawing/2014/main" id="{26902819-524F-1EBA-4EA7-B0349FDC1F7C}"/>
              </a:ext>
              <a:ext uri="{C183D7F6-B498-43B3-948B-1728B52AA6E4}">
                <adec:decorative xmlns:adec="http://schemas.microsoft.com/office/drawing/2017/decorative" val="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27303" y="5800757"/>
            <a:ext cx="1905000" cy="581025"/>
          </a:xfrm>
          <a:prstGeom prst="rect">
            <a:avLst/>
          </a:prstGeom>
        </p:spPr>
      </p:pic>
      <p:pic>
        <p:nvPicPr>
          <p:cNvPr id="5" name="Picture 4" descr="A picture containing icon&#10;&#10;Description automatically generated">
            <a:extLst>
              <a:ext uri="{FF2B5EF4-FFF2-40B4-BE49-F238E27FC236}">
                <a16:creationId xmlns:a16="http://schemas.microsoft.com/office/drawing/2014/main" id="{B582A66C-C2CF-B9DB-451B-7537F24F12F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505140" y="5417192"/>
            <a:ext cx="953582" cy="1348154"/>
          </a:xfrm>
          <a:prstGeom prst="rect">
            <a:avLst/>
          </a:prstGeom>
        </p:spPr>
      </p:pic>
      <p:sp>
        <p:nvSpPr>
          <p:cNvPr id="6" name="Content Placeholder 2">
            <a:extLst>
              <a:ext uri="{FF2B5EF4-FFF2-40B4-BE49-F238E27FC236}">
                <a16:creationId xmlns:a16="http://schemas.microsoft.com/office/drawing/2014/main" id="{7B0FEE61-E11E-96BA-349D-28B71D909F92}"/>
              </a:ext>
            </a:extLst>
          </p:cNvPr>
          <p:cNvSpPr txBox="1">
            <a:spLocks/>
          </p:cNvSpPr>
          <p:nvPr/>
        </p:nvSpPr>
        <p:spPr>
          <a:xfrm>
            <a:off x="361471" y="440072"/>
            <a:ext cx="11469057" cy="3868739"/>
          </a:xfrm>
          <a:prstGeom prst="rect">
            <a:avLst/>
          </a:prstGeom>
        </p:spPr>
        <p:txBody>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GB"/>
              <a:t>You can easily find the HEX codes of the colours you are using in Microsoft Programmes through the colour selection button. </a:t>
            </a:r>
          </a:p>
        </p:txBody>
      </p:sp>
      <p:sp>
        <p:nvSpPr>
          <p:cNvPr id="8" name="Rectangle 7">
            <a:extLst>
              <a:ext uri="{FF2B5EF4-FFF2-40B4-BE49-F238E27FC236}">
                <a16:creationId xmlns:a16="http://schemas.microsoft.com/office/drawing/2014/main" id="{A2EC469E-AF76-F4CE-8DBF-1B7A6F2BD8B3}"/>
              </a:ext>
            </a:extLst>
          </p:cNvPr>
          <p:cNvSpPr/>
          <p:nvPr/>
        </p:nvSpPr>
        <p:spPr>
          <a:xfrm>
            <a:off x="2750890" y="4799672"/>
            <a:ext cx="1561569" cy="349082"/>
          </a:xfrm>
          <a:prstGeom prst="rect">
            <a:avLst/>
          </a:prstGeom>
          <a:noFill/>
          <a:ln>
            <a:solidFill>
              <a:schemeClr val="accent3">
                <a:lumMod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9" name="Rectangle 8">
            <a:extLst>
              <a:ext uri="{FF2B5EF4-FFF2-40B4-BE49-F238E27FC236}">
                <a16:creationId xmlns:a16="http://schemas.microsoft.com/office/drawing/2014/main" id="{B1B9590B-5DF7-962F-B9CE-F82A3DF0EE24}"/>
              </a:ext>
            </a:extLst>
          </p:cNvPr>
          <p:cNvSpPr/>
          <p:nvPr/>
        </p:nvSpPr>
        <p:spPr>
          <a:xfrm>
            <a:off x="9105140" y="4881465"/>
            <a:ext cx="803135" cy="505231"/>
          </a:xfrm>
          <a:prstGeom prst="rect">
            <a:avLst/>
          </a:prstGeom>
          <a:noFill/>
          <a:ln>
            <a:solidFill>
              <a:schemeClr val="accent3">
                <a:lumMod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cxnSp>
        <p:nvCxnSpPr>
          <p:cNvPr id="12" name="Straight Arrow Connector 11">
            <a:extLst>
              <a:ext uri="{FF2B5EF4-FFF2-40B4-BE49-F238E27FC236}">
                <a16:creationId xmlns:a16="http://schemas.microsoft.com/office/drawing/2014/main" id="{DCAF2EB6-2DD3-0E3F-7097-3CC92D8AF15B}"/>
              </a:ext>
            </a:extLst>
          </p:cNvPr>
          <p:cNvCxnSpPr>
            <a:cxnSpLocks/>
          </p:cNvCxnSpPr>
          <p:nvPr/>
        </p:nvCxnSpPr>
        <p:spPr>
          <a:xfrm flipH="1">
            <a:off x="4483291" y="5025478"/>
            <a:ext cx="1050878" cy="0"/>
          </a:xfrm>
          <a:prstGeom prst="straightConnector1">
            <a:avLst/>
          </a:prstGeom>
          <a:ln w="57150">
            <a:solidFill>
              <a:schemeClr val="accent3">
                <a:lumMod val="50000"/>
              </a:schemeClr>
            </a:solidFill>
            <a:tailEnd type="triangle"/>
          </a:ln>
        </p:spPr>
        <p:style>
          <a:lnRef idx="1">
            <a:schemeClr val="dk1"/>
          </a:lnRef>
          <a:fillRef idx="0">
            <a:schemeClr val="dk1"/>
          </a:fillRef>
          <a:effectRef idx="0">
            <a:schemeClr val="dk1"/>
          </a:effectRef>
          <a:fontRef idx="minor">
            <a:schemeClr val="tx1"/>
          </a:fontRef>
        </p:style>
      </p:cxnSp>
      <p:cxnSp>
        <p:nvCxnSpPr>
          <p:cNvPr id="13" name="Straight Arrow Connector 12">
            <a:extLst>
              <a:ext uri="{FF2B5EF4-FFF2-40B4-BE49-F238E27FC236}">
                <a16:creationId xmlns:a16="http://schemas.microsoft.com/office/drawing/2014/main" id="{FC8953EA-6815-166E-4688-F4E9BAD57454}"/>
              </a:ext>
            </a:extLst>
          </p:cNvPr>
          <p:cNvCxnSpPr/>
          <p:nvPr/>
        </p:nvCxnSpPr>
        <p:spPr>
          <a:xfrm>
            <a:off x="7724415" y="5148753"/>
            <a:ext cx="586854" cy="0"/>
          </a:xfrm>
          <a:prstGeom prst="straightConnector1">
            <a:avLst/>
          </a:prstGeom>
          <a:ln w="57150">
            <a:solidFill>
              <a:schemeClr val="accent3">
                <a:lumMod val="50000"/>
              </a:schemeClr>
            </a:solidFill>
            <a:tailEnd type="triangle"/>
          </a:ln>
        </p:spPr>
        <p:style>
          <a:lnRef idx="1">
            <a:schemeClr val="dk1"/>
          </a:lnRef>
          <a:fillRef idx="0">
            <a:schemeClr val="dk1"/>
          </a:fillRef>
          <a:effectRef idx="0">
            <a:schemeClr val="dk1"/>
          </a:effectRef>
          <a:fontRef idx="minor">
            <a:schemeClr val="tx1"/>
          </a:fontRef>
        </p:style>
      </p:cxnSp>
      <p:pic>
        <p:nvPicPr>
          <p:cNvPr id="4" name="Picture 3">
            <a:extLst>
              <a:ext uri="{FF2B5EF4-FFF2-40B4-BE49-F238E27FC236}">
                <a16:creationId xmlns:a16="http://schemas.microsoft.com/office/drawing/2014/main" id="{636FCAE4-1142-6CFA-D186-A2E722759E3F}"/>
              </a:ext>
              <a:ext uri="{C183D7F6-B498-43B3-948B-1728B52AA6E4}">
                <adec:decorative xmlns:adec="http://schemas.microsoft.com/office/drawing/2017/decorative" val="1"/>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899785" y="5685693"/>
            <a:ext cx="712412" cy="709246"/>
          </a:xfrm>
          <a:prstGeom prst="rect">
            <a:avLst/>
          </a:prstGeom>
        </p:spPr>
      </p:pic>
    </p:spTree>
    <p:extLst>
      <p:ext uri="{BB962C8B-B14F-4D97-AF65-F5344CB8AC3E}">
        <p14:creationId xmlns:p14="http://schemas.microsoft.com/office/powerpoint/2010/main" val="1719164495"/>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a:xfrm>
            <a:off x="4121625" y="457201"/>
            <a:ext cx="5486400" cy="708643"/>
          </a:xfrm>
        </p:spPr>
        <p:txBody>
          <a:bodyPr/>
          <a:lstStyle/>
          <a:p>
            <a:pPr algn="l"/>
            <a:r>
              <a:rPr lang="en-GB" sz="3600" b="1"/>
              <a:t>Tip 2: Select a tinted background</a:t>
            </a:r>
          </a:p>
        </p:txBody>
      </p:sp>
      <p:pic>
        <p:nvPicPr>
          <p:cNvPr id="4" name="Picture 3">
            <a:extLst>
              <a:ext uri="{FF2B5EF4-FFF2-40B4-BE49-F238E27FC236}">
                <a16:creationId xmlns:a16="http://schemas.microsoft.com/office/drawing/2014/main" id="{AB871EE8-6BA2-58BB-C805-31872648A7CC}"/>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CECD9BBF-00DA-87E9-5C5D-3156844A715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sp>
        <p:nvSpPr>
          <p:cNvPr id="7" name="Content Placeholder 2">
            <a:extLst>
              <a:ext uri="{FF2B5EF4-FFF2-40B4-BE49-F238E27FC236}">
                <a16:creationId xmlns:a16="http://schemas.microsoft.com/office/drawing/2014/main" id="{8AD92974-71D7-E89F-B5E8-31BBBA9B06BD}"/>
              </a:ext>
            </a:extLst>
          </p:cNvPr>
          <p:cNvSpPr txBox="1">
            <a:spLocks/>
          </p:cNvSpPr>
          <p:nvPr/>
        </p:nvSpPr>
        <p:spPr>
          <a:xfrm>
            <a:off x="4586284" y="1796144"/>
            <a:ext cx="4074041" cy="131919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9" name="Content Placeholder 2">
            <a:extLst>
              <a:ext uri="{FF2B5EF4-FFF2-40B4-BE49-F238E27FC236}">
                <a16:creationId xmlns:a16="http://schemas.microsoft.com/office/drawing/2014/main" id="{6249E687-25D1-6CD5-9626-D6F87D8A951E}"/>
              </a:ext>
            </a:extLst>
          </p:cNvPr>
          <p:cNvSpPr txBox="1">
            <a:spLocks/>
          </p:cNvSpPr>
          <p:nvPr/>
        </p:nvSpPr>
        <p:spPr>
          <a:xfrm>
            <a:off x="8746647" y="3216034"/>
            <a:ext cx="2827000" cy="2189069"/>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10" name="Rectangle 9" descr="Example of text on white background">
            <a:extLst>
              <a:ext uri="{FF2B5EF4-FFF2-40B4-BE49-F238E27FC236}">
                <a16:creationId xmlns:a16="http://schemas.microsoft.com/office/drawing/2014/main" id="{AB937C9D-C7DD-0E1F-2BD3-7C6AD02E62EB}"/>
              </a:ext>
            </a:extLst>
          </p:cNvPr>
          <p:cNvSpPr/>
          <p:nvPr/>
        </p:nvSpPr>
        <p:spPr>
          <a:xfrm>
            <a:off x="1059972" y="2832398"/>
            <a:ext cx="4136141" cy="156811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a:solidFill>
                  <a:schemeClr val="tx1"/>
                </a:solidFill>
                <a:latin typeface="Arial" panose="020B0604020202020204" pitchFamily="34" charset="0"/>
                <a:cs typeface="Arial" panose="020B0604020202020204" pitchFamily="34" charset="0"/>
              </a:rPr>
              <a:t>Instead of this</a:t>
            </a:r>
          </a:p>
        </p:txBody>
      </p:sp>
      <p:sp>
        <p:nvSpPr>
          <p:cNvPr id="18" name="Rectangle 17" descr="Example of text on a slightly tinted background">
            <a:extLst>
              <a:ext uri="{FF2B5EF4-FFF2-40B4-BE49-F238E27FC236}">
                <a16:creationId xmlns:a16="http://schemas.microsoft.com/office/drawing/2014/main" id="{52DA32BB-BF60-4BC9-DB0F-03AF1F987F6E}"/>
              </a:ext>
            </a:extLst>
          </p:cNvPr>
          <p:cNvSpPr/>
          <p:nvPr/>
        </p:nvSpPr>
        <p:spPr>
          <a:xfrm>
            <a:off x="6623304" y="2832398"/>
            <a:ext cx="4136141" cy="15681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a:solidFill>
                  <a:schemeClr val="tx1"/>
                </a:solidFill>
                <a:latin typeface="Arial" panose="020B0604020202020204" pitchFamily="34" charset="0"/>
                <a:cs typeface="Arial" panose="020B0604020202020204" pitchFamily="34" charset="0"/>
              </a:rPr>
              <a:t>Try this</a:t>
            </a:r>
          </a:p>
        </p:txBody>
      </p:sp>
      <p:pic>
        <p:nvPicPr>
          <p:cNvPr id="3" name="Picture 2">
            <a:extLst>
              <a:ext uri="{FF2B5EF4-FFF2-40B4-BE49-F238E27FC236}">
                <a16:creationId xmlns:a16="http://schemas.microsoft.com/office/drawing/2014/main" id="{1FD5D947-7C17-729F-90B3-E47DEB8F9C4F}"/>
              </a:ext>
              <a:ext uri="{C183D7F6-B498-43B3-948B-1728B52AA6E4}">
                <adec:decorative xmlns:adec="http://schemas.microsoft.com/office/drawing/2017/decorative" val="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899785" y="5685693"/>
            <a:ext cx="712412" cy="709246"/>
          </a:xfrm>
          <a:prstGeom prst="rect">
            <a:avLst/>
          </a:prstGeom>
        </p:spPr>
      </p:pic>
    </p:spTree>
    <p:extLst>
      <p:ext uri="{BB962C8B-B14F-4D97-AF65-F5344CB8AC3E}">
        <p14:creationId xmlns:p14="http://schemas.microsoft.com/office/powerpoint/2010/main" val="832502692"/>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a:xfrm>
            <a:off x="4121625" y="457201"/>
            <a:ext cx="6637820" cy="708643"/>
          </a:xfrm>
        </p:spPr>
        <p:txBody>
          <a:bodyPr/>
          <a:lstStyle/>
          <a:p>
            <a:pPr algn="l"/>
            <a:r>
              <a:rPr lang="en-GB" sz="3600" b="1"/>
              <a:t>Tip 3: Label charts clearly</a:t>
            </a:r>
          </a:p>
        </p:txBody>
      </p:sp>
      <p:pic>
        <p:nvPicPr>
          <p:cNvPr id="4" name="Picture 3">
            <a:extLst>
              <a:ext uri="{FF2B5EF4-FFF2-40B4-BE49-F238E27FC236}">
                <a16:creationId xmlns:a16="http://schemas.microsoft.com/office/drawing/2014/main" id="{AB871EE8-6BA2-58BB-C805-31872648A7CC}"/>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CECD9BBF-00DA-87E9-5C5D-3156844A715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sp>
        <p:nvSpPr>
          <p:cNvPr id="7" name="Content Placeholder 2">
            <a:extLst>
              <a:ext uri="{FF2B5EF4-FFF2-40B4-BE49-F238E27FC236}">
                <a16:creationId xmlns:a16="http://schemas.microsoft.com/office/drawing/2014/main" id="{8AD92974-71D7-E89F-B5E8-31BBBA9B06BD}"/>
              </a:ext>
            </a:extLst>
          </p:cNvPr>
          <p:cNvSpPr txBox="1">
            <a:spLocks/>
          </p:cNvSpPr>
          <p:nvPr/>
        </p:nvSpPr>
        <p:spPr>
          <a:xfrm>
            <a:off x="4586284" y="1796144"/>
            <a:ext cx="4074041" cy="131919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9" name="Content Placeholder 2">
            <a:extLst>
              <a:ext uri="{FF2B5EF4-FFF2-40B4-BE49-F238E27FC236}">
                <a16:creationId xmlns:a16="http://schemas.microsoft.com/office/drawing/2014/main" id="{6249E687-25D1-6CD5-9626-D6F87D8A951E}"/>
              </a:ext>
            </a:extLst>
          </p:cNvPr>
          <p:cNvSpPr txBox="1">
            <a:spLocks/>
          </p:cNvSpPr>
          <p:nvPr/>
        </p:nvSpPr>
        <p:spPr>
          <a:xfrm>
            <a:off x="8746647" y="3216034"/>
            <a:ext cx="2827000" cy="2189069"/>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grpSp>
        <p:nvGrpSpPr>
          <p:cNvPr id="3" name="Group 2" descr="Example of how to correctly label, using not just colours but also patterns and letters">
            <a:extLst>
              <a:ext uri="{FF2B5EF4-FFF2-40B4-BE49-F238E27FC236}">
                <a16:creationId xmlns:a16="http://schemas.microsoft.com/office/drawing/2014/main" id="{A411BFA9-B887-0096-B2CB-A9F9659611C4}"/>
              </a:ext>
            </a:extLst>
          </p:cNvPr>
          <p:cNvGrpSpPr/>
          <p:nvPr/>
        </p:nvGrpSpPr>
        <p:grpSpPr>
          <a:xfrm>
            <a:off x="6767456" y="3004827"/>
            <a:ext cx="3005821" cy="2143819"/>
            <a:chOff x="4411664" y="3899167"/>
            <a:chExt cx="1843963" cy="1287132"/>
          </a:xfrm>
        </p:grpSpPr>
        <p:grpSp>
          <p:nvGrpSpPr>
            <p:cNvPr id="6" name="Group 5" descr="Three squares in tomato, yellow and forest and with a character each.">
              <a:extLst>
                <a:ext uri="{FF2B5EF4-FFF2-40B4-BE49-F238E27FC236}">
                  <a16:creationId xmlns:a16="http://schemas.microsoft.com/office/drawing/2014/main" id="{3F00D669-A215-CB72-244E-770615B2B1A2}"/>
                </a:ext>
              </a:extLst>
            </p:cNvPr>
            <p:cNvGrpSpPr/>
            <p:nvPr/>
          </p:nvGrpSpPr>
          <p:grpSpPr>
            <a:xfrm>
              <a:off x="4411664" y="3899167"/>
              <a:ext cx="1843963" cy="585163"/>
              <a:chOff x="3581213" y="4578493"/>
              <a:chExt cx="2032628" cy="645034"/>
            </a:xfrm>
          </p:grpSpPr>
          <p:sp>
            <p:nvSpPr>
              <p:cNvPr id="14" name="Rectangle 13">
                <a:extLst>
                  <a:ext uri="{FF2B5EF4-FFF2-40B4-BE49-F238E27FC236}">
                    <a16:creationId xmlns:a16="http://schemas.microsoft.com/office/drawing/2014/main" id="{160D60FE-F3D6-0713-B742-50866FA1EFA5}"/>
                  </a:ext>
                </a:extLst>
              </p:cNvPr>
              <p:cNvSpPr/>
              <p:nvPr/>
            </p:nvSpPr>
            <p:spPr>
              <a:xfrm>
                <a:off x="3581213" y="4578493"/>
                <a:ext cx="645034" cy="645034"/>
              </a:xfrm>
              <a:prstGeom prst="rect">
                <a:avLst/>
              </a:prstGeom>
              <a:solidFill>
                <a:srgbClr val="AF272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2177"/>
                  <a:t>A</a:t>
                </a:r>
              </a:p>
            </p:txBody>
          </p:sp>
          <p:sp>
            <p:nvSpPr>
              <p:cNvPr id="15" name="Rectangle 14">
                <a:extLst>
                  <a:ext uri="{FF2B5EF4-FFF2-40B4-BE49-F238E27FC236}">
                    <a16:creationId xmlns:a16="http://schemas.microsoft.com/office/drawing/2014/main" id="{323E04D7-1F19-F10C-8C92-7C0A7E9FB02C}"/>
                  </a:ext>
                </a:extLst>
              </p:cNvPr>
              <p:cNvSpPr/>
              <p:nvPr/>
            </p:nvSpPr>
            <p:spPr>
              <a:xfrm>
                <a:off x="4275010" y="4578493"/>
                <a:ext cx="645034" cy="6450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2177">
                    <a:solidFill>
                      <a:sysClr val="windowText" lastClr="000000"/>
                    </a:solidFill>
                  </a:rPr>
                  <a:t>B</a:t>
                </a:r>
              </a:p>
            </p:txBody>
          </p:sp>
          <p:sp>
            <p:nvSpPr>
              <p:cNvPr id="16" name="Rectangle 15">
                <a:extLst>
                  <a:ext uri="{FF2B5EF4-FFF2-40B4-BE49-F238E27FC236}">
                    <a16:creationId xmlns:a16="http://schemas.microsoft.com/office/drawing/2014/main" id="{10532739-446D-EE55-74D5-663362B751DF}"/>
                  </a:ext>
                </a:extLst>
              </p:cNvPr>
              <p:cNvSpPr/>
              <p:nvPr/>
            </p:nvSpPr>
            <p:spPr>
              <a:xfrm>
                <a:off x="4968807" y="4578493"/>
                <a:ext cx="645034" cy="645034"/>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2177"/>
                  <a:t>C</a:t>
                </a:r>
              </a:p>
            </p:txBody>
          </p:sp>
        </p:grpSp>
        <p:grpSp>
          <p:nvGrpSpPr>
            <p:cNvPr id="8" name="Group 7" descr="Three squares in tomato, yellow and forest and with different patterns.">
              <a:extLst>
                <a:ext uri="{FF2B5EF4-FFF2-40B4-BE49-F238E27FC236}">
                  <a16:creationId xmlns:a16="http://schemas.microsoft.com/office/drawing/2014/main" id="{F3AC09C1-BF8A-666A-80E7-8CFF1B1CBC69}"/>
                </a:ext>
              </a:extLst>
            </p:cNvPr>
            <p:cNvGrpSpPr/>
            <p:nvPr/>
          </p:nvGrpSpPr>
          <p:grpSpPr>
            <a:xfrm>
              <a:off x="4411664" y="4601136"/>
              <a:ext cx="1843963" cy="585163"/>
              <a:chOff x="3581213" y="6087554"/>
              <a:chExt cx="2032628" cy="645034"/>
            </a:xfrm>
          </p:grpSpPr>
          <p:sp>
            <p:nvSpPr>
              <p:cNvPr id="11" name="Rectangle 10">
                <a:extLst>
                  <a:ext uri="{FF2B5EF4-FFF2-40B4-BE49-F238E27FC236}">
                    <a16:creationId xmlns:a16="http://schemas.microsoft.com/office/drawing/2014/main" id="{0E400910-BC36-8E88-CDB5-A288120C126F}"/>
                  </a:ext>
                </a:extLst>
              </p:cNvPr>
              <p:cNvSpPr/>
              <p:nvPr/>
            </p:nvSpPr>
            <p:spPr>
              <a:xfrm>
                <a:off x="3581213" y="6087554"/>
                <a:ext cx="645034" cy="645034"/>
              </a:xfrm>
              <a:prstGeom prst="rect">
                <a:avLst/>
              </a:prstGeom>
              <a:pattFill prst="ltVert">
                <a:fgClr>
                  <a:schemeClr val="bg2"/>
                </a:fgClr>
                <a:bgClr>
                  <a:schemeClr val="tx2"/>
                </a:bgClr>
              </a:patt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33"/>
              </a:p>
            </p:txBody>
          </p:sp>
          <p:sp>
            <p:nvSpPr>
              <p:cNvPr id="12" name="Rectangle 11">
                <a:extLst>
                  <a:ext uri="{FF2B5EF4-FFF2-40B4-BE49-F238E27FC236}">
                    <a16:creationId xmlns:a16="http://schemas.microsoft.com/office/drawing/2014/main" id="{8D222639-4854-3197-D4C8-E3D5D0134260}"/>
                  </a:ext>
                </a:extLst>
              </p:cNvPr>
              <p:cNvSpPr/>
              <p:nvPr/>
            </p:nvSpPr>
            <p:spPr>
              <a:xfrm>
                <a:off x="4275010" y="6087554"/>
                <a:ext cx="645034" cy="645034"/>
              </a:xfrm>
              <a:prstGeom prst="rect">
                <a:avLst/>
              </a:prstGeom>
              <a:pattFill prst="openDmnd">
                <a:fgClr>
                  <a:schemeClr val="bg2"/>
                </a:fgClr>
                <a:bgClr>
                  <a:schemeClr val="accent1"/>
                </a:bgClr>
              </a:patt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33"/>
              </a:p>
            </p:txBody>
          </p:sp>
          <p:sp>
            <p:nvSpPr>
              <p:cNvPr id="13" name="Rectangle 12">
                <a:extLst>
                  <a:ext uri="{FF2B5EF4-FFF2-40B4-BE49-F238E27FC236}">
                    <a16:creationId xmlns:a16="http://schemas.microsoft.com/office/drawing/2014/main" id="{118F275C-3E8D-961F-CB5C-02D0DCC95E87}"/>
                  </a:ext>
                </a:extLst>
              </p:cNvPr>
              <p:cNvSpPr/>
              <p:nvPr/>
            </p:nvSpPr>
            <p:spPr>
              <a:xfrm>
                <a:off x="4968807" y="6087554"/>
                <a:ext cx="645034" cy="645034"/>
              </a:xfrm>
              <a:prstGeom prst="rect">
                <a:avLst/>
              </a:prstGeom>
              <a:pattFill prst="smGrid">
                <a:fgClr>
                  <a:schemeClr val="bg2"/>
                </a:fgClr>
                <a:bgClr>
                  <a:schemeClr val="accent6"/>
                </a:bgClr>
              </a:patt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33"/>
              </a:p>
            </p:txBody>
          </p:sp>
        </p:grpSp>
      </p:grpSp>
      <p:grpSp>
        <p:nvGrpSpPr>
          <p:cNvPr id="17" name="Group 16" descr="examples of colours used to label">
            <a:extLst>
              <a:ext uri="{FF2B5EF4-FFF2-40B4-BE49-F238E27FC236}">
                <a16:creationId xmlns:a16="http://schemas.microsoft.com/office/drawing/2014/main" id="{88F90CE2-CDE1-138A-4634-A3FC8E727B6B}"/>
              </a:ext>
            </a:extLst>
          </p:cNvPr>
          <p:cNvGrpSpPr/>
          <p:nvPr/>
        </p:nvGrpSpPr>
        <p:grpSpPr>
          <a:xfrm>
            <a:off x="1267831" y="2907496"/>
            <a:ext cx="3231478" cy="2143932"/>
            <a:chOff x="523873" y="3916639"/>
            <a:chExt cx="1843963" cy="1269660"/>
          </a:xfrm>
        </p:grpSpPr>
        <p:grpSp>
          <p:nvGrpSpPr>
            <p:cNvPr id="19" name="Group 18" descr="Three squares in red, amber, green.">
              <a:extLst>
                <a:ext uri="{FF2B5EF4-FFF2-40B4-BE49-F238E27FC236}">
                  <a16:creationId xmlns:a16="http://schemas.microsoft.com/office/drawing/2014/main" id="{837C9E4C-C96E-7A64-4C49-3F0BED2758D5}"/>
                </a:ext>
              </a:extLst>
            </p:cNvPr>
            <p:cNvGrpSpPr/>
            <p:nvPr/>
          </p:nvGrpSpPr>
          <p:grpSpPr>
            <a:xfrm>
              <a:off x="523873" y="3916639"/>
              <a:ext cx="1843963" cy="585163"/>
              <a:chOff x="519049" y="4578493"/>
              <a:chExt cx="2032628" cy="645034"/>
            </a:xfrm>
          </p:grpSpPr>
          <p:sp>
            <p:nvSpPr>
              <p:cNvPr id="24" name="Rectangle 23">
                <a:extLst>
                  <a:ext uri="{FF2B5EF4-FFF2-40B4-BE49-F238E27FC236}">
                    <a16:creationId xmlns:a16="http://schemas.microsoft.com/office/drawing/2014/main" id="{3642EFF0-9C98-FF8B-9BE4-C7E818FBCF5E}"/>
                  </a:ext>
                </a:extLst>
              </p:cNvPr>
              <p:cNvSpPr/>
              <p:nvPr/>
            </p:nvSpPr>
            <p:spPr>
              <a:xfrm>
                <a:off x="519049" y="4578493"/>
                <a:ext cx="645034" cy="645034"/>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33"/>
              </a:p>
            </p:txBody>
          </p:sp>
          <p:sp>
            <p:nvSpPr>
              <p:cNvPr id="25" name="Rectangle 24">
                <a:extLst>
                  <a:ext uri="{FF2B5EF4-FFF2-40B4-BE49-F238E27FC236}">
                    <a16:creationId xmlns:a16="http://schemas.microsoft.com/office/drawing/2014/main" id="{1761D01E-C811-C6EB-EB66-C86714068489}"/>
                  </a:ext>
                </a:extLst>
              </p:cNvPr>
              <p:cNvSpPr/>
              <p:nvPr/>
            </p:nvSpPr>
            <p:spPr>
              <a:xfrm>
                <a:off x="1212846" y="4578493"/>
                <a:ext cx="645034" cy="64503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33"/>
              </a:p>
            </p:txBody>
          </p:sp>
          <p:sp>
            <p:nvSpPr>
              <p:cNvPr id="26" name="Rectangle 25">
                <a:extLst>
                  <a:ext uri="{FF2B5EF4-FFF2-40B4-BE49-F238E27FC236}">
                    <a16:creationId xmlns:a16="http://schemas.microsoft.com/office/drawing/2014/main" id="{34720D48-D15F-DDDC-C821-5E296839706E}"/>
                  </a:ext>
                </a:extLst>
              </p:cNvPr>
              <p:cNvSpPr/>
              <p:nvPr/>
            </p:nvSpPr>
            <p:spPr>
              <a:xfrm>
                <a:off x="1906643" y="4578493"/>
                <a:ext cx="645034" cy="645034"/>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33"/>
              </a:p>
            </p:txBody>
          </p:sp>
        </p:grpSp>
        <p:grpSp>
          <p:nvGrpSpPr>
            <p:cNvPr id="20" name="Group 19" descr="Three squares in different tints of blueberry. ">
              <a:extLst>
                <a:ext uri="{FF2B5EF4-FFF2-40B4-BE49-F238E27FC236}">
                  <a16:creationId xmlns:a16="http://schemas.microsoft.com/office/drawing/2014/main" id="{C1B13C48-74CB-6E2D-CF4D-E043A1C12C62}"/>
                </a:ext>
              </a:extLst>
            </p:cNvPr>
            <p:cNvGrpSpPr/>
            <p:nvPr/>
          </p:nvGrpSpPr>
          <p:grpSpPr>
            <a:xfrm>
              <a:off x="523873" y="4601136"/>
              <a:ext cx="1843963" cy="585163"/>
              <a:chOff x="519049" y="5333024"/>
              <a:chExt cx="2032628" cy="645034"/>
            </a:xfrm>
          </p:grpSpPr>
          <p:sp>
            <p:nvSpPr>
              <p:cNvPr id="21" name="Rectangle 20">
                <a:extLst>
                  <a:ext uri="{FF2B5EF4-FFF2-40B4-BE49-F238E27FC236}">
                    <a16:creationId xmlns:a16="http://schemas.microsoft.com/office/drawing/2014/main" id="{99C2670C-3DDC-0BA6-F9E3-01B6BCA0B40D}"/>
                  </a:ext>
                </a:extLst>
              </p:cNvPr>
              <p:cNvSpPr/>
              <p:nvPr/>
            </p:nvSpPr>
            <p:spPr>
              <a:xfrm>
                <a:off x="519049" y="5333024"/>
                <a:ext cx="645034" cy="64503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33"/>
              </a:p>
            </p:txBody>
          </p:sp>
          <p:sp>
            <p:nvSpPr>
              <p:cNvPr id="22" name="Rectangle 21">
                <a:extLst>
                  <a:ext uri="{FF2B5EF4-FFF2-40B4-BE49-F238E27FC236}">
                    <a16:creationId xmlns:a16="http://schemas.microsoft.com/office/drawing/2014/main" id="{39E71149-18E3-ACB8-DA0F-28038D35E16F}"/>
                  </a:ext>
                </a:extLst>
              </p:cNvPr>
              <p:cNvSpPr/>
              <p:nvPr/>
            </p:nvSpPr>
            <p:spPr>
              <a:xfrm>
                <a:off x="1212846" y="5333024"/>
                <a:ext cx="645034" cy="645034"/>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33"/>
              </a:p>
            </p:txBody>
          </p:sp>
          <p:sp>
            <p:nvSpPr>
              <p:cNvPr id="23" name="Rectangle 22">
                <a:extLst>
                  <a:ext uri="{FF2B5EF4-FFF2-40B4-BE49-F238E27FC236}">
                    <a16:creationId xmlns:a16="http://schemas.microsoft.com/office/drawing/2014/main" id="{E04EFCEA-0344-1F2E-0547-EFBB5D89F79A}"/>
                  </a:ext>
                </a:extLst>
              </p:cNvPr>
              <p:cNvSpPr/>
              <p:nvPr/>
            </p:nvSpPr>
            <p:spPr>
              <a:xfrm>
                <a:off x="1906643" y="5333024"/>
                <a:ext cx="645034" cy="645034"/>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33"/>
              </a:p>
            </p:txBody>
          </p:sp>
        </p:grpSp>
      </p:grpSp>
      <p:sp>
        <p:nvSpPr>
          <p:cNvPr id="27" name="Content Placeholder 2">
            <a:extLst>
              <a:ext uri="{FF2B5EF4-FFF2-40B4-BE49-F238E27FC236}">
                <a16:creationId xmlns:a16="http://schemas.microsoft.com/office/drawing/2014/main" id="{BEC191E8-21C6-B113-15E9-63CDE39DB4C9}"/>
              </a:ext>
            </a:extLst>
          </p:cNvPr>
          <p:cNvSpPr txBox="1">
            <a:spLocks/>
          </p:cNvSpPr>
          <p:nvPr/>
        </p:nvSpPr>
        <p:spPr>
          <a:xfrm>
            <a:off x="1175293" y="1835966"/>
            <a:ext cx="4136142" cy="1124569"/>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GB" sz="2800" b="1">
                <a:effectLst/>
                <a:latin typeface="Arial" panose="020B0604020202020204" pitchFamily="34" charset="0"/>
                <a:ea typeface="Arial" panose="020B0604020202020204" pitchFamily="34" charset="0"/>
              </a:rPr>
              <a:t>Instead of using just colours to label:</a:t>
            </a:r>
            <a:endParaRPr lang="en-GB" sz="2800" b="1"/>
          </a:p>
        </p:txBody>
      </p:sp>
      <p:sp>
        <p:nvSpPr>
          <p:cNvPr id="28" name="Content Placeholder 2">
            <a:extLst>
              <a:ext uri="{FF2B5EF4-FFF2-40B4-BE49-F238E27FC236}">
                <a16:creationId xmlns:a16="http://schemas.microsoft.com/office/drawing/2014/main" id="{0EF2D27F-4BEF-9504-5E60-56C44A7AB542}"/>
              </a:ext>
            </a:extLst>
          </p:cNvPr>
          <p:cNvSpPr txBox="1">
            <a:spLocks/>
          </p:cNvSpPr>
          <p:nvPr/>
        </p:nvSpPr>
        <p:spPr>
          <a:xfrm>
            <a:off x="6692677" y="1868174"/>
            <a:ext cx="4307081" cy="985689"/>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GB" sz="2800" b="1">
                <a:effectLst/>
                <a:latin typeface="Arial" panose="020B0604020202020204" pitchFamily="34" charset="0"/>
                <a:ea typeface="Arial" panose="020B0604020202020204" pitchFamily="34" charset="0"/>
              </a:rPr>
              <a:t>Try using patterns or letters too:</a:t>
            </a:r>
            <a:endParaRPr lang="en-GB" sz="2800" b="1"/>
          </a:p>
        </p:txBody>
      </p:sp>
      <p:pic>
        <p:nvPicPr>
          <p:cNvPr id="10" name="Picture 9">
            <a:extLst>
              <a:ext uri="{FF2B5EF4-FFF2-40B4-BE49-F238E27FC236}">
                <a16:creationId xmlns:a16="http://schemas.microsoft.com/office/drawing/2014/main" id="{841ECF6F-8C67-2882-7552-64DF206F2C49}"/>
              </a:ext>
              <a:ext uri="{C183D7F6-B498-43B3-948B-1728B52AA6E4}">
                <adec:decorative xmlns:adec="http://schemas.microsoft.com/office/drawing/2017/decorative" val="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899785" y="5685693"/>
            <a:ext cx="712412" cy="709246"/>
          </a:xfrm>
          <a:prstGeom prst="rect">
            <a:avLst/>
          </a:prstGeom>
        </p:spPr>
      </p:pic>
    </p:spTree>
    <p:extLst>
      <p:ext uri="{BB962C8B-B14F-4D97-AF65-F5344CB8AC3E}">
        <p14:creationId xmlns:p14="http://schemas.microsoft.com/office/powerpoint/2010/main" val="393047133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a:xfrm>
            <a:off x="4121624" y="457201"/>
            <a:ext cx="6878133" cy="708643"/>
          </a:xfrm>
        </p:spPr>
        <p:txBody>
          <a:bodyPr/>
          <a:lstStyle/>
          <a:p>
            <a:pPr algn="l"/>
            <a:r>
              <a:rPr lang="en-GB" sz="3600" b="1"/>
              <a:t>Tip 4: Use high quality images</a:t>
            </a:r>
          </a:p>
        </p:txBody>
      </p:sp>
      <p:pic>
        <p:nvPicPr>
          <p:cNvPr id="4" name="Picture 3">
            <a:extLst>
              <a:ext uri="{FF2B5EF4-FFF2-40B4-BE49-F238E27FC236}">
                <a16:creationId xmlns:a16="http://schemas.microsoft.com/office/drawing/2014/main" id="{AB871EE8-6BA2-58BB-C805-31872648A7CC}"/>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CECD9BBF-00DA-87E9-5C5D-3156844A715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sp>
        <p:nvSpPr>
          <p:cNvPr id="7" name="Content Placeholder 2">
            <a:extLst>
              <a:ext uri="{FF2B5EF4-FFF2-40B4-BE49-F238E27FC236}">
                <a16:creationId xmlns:a16="http://schemas.microsoft.com/office/drawing/2014/main" id="{8AD92974-71D7-E89F-B5E8-31BBBA9B06BD}"/>
              </a:ext>
            </a:extLst>
          </p:cNvPr>
          <p:cNvSpPr txBox="1">
            <a:spLocks/>
          </p:cNvSpPr>
          <p:nvPr/>
        </p:nvSpPr>
        <p:spPr>
          <a:xfrm>
            <a:off x="4586284" y="1796144"/>
            <a:ext cx="4074041" cy="131919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9" name="Content Placeholder 2">
            <a:extLst>
              <a:ext uri="{FF2B5EF4-FFF2-40B4-BE49-F238E27FC236}">
                <a16:creationId xmlns:a16="http://schemas.microsoft.com/office/drawing/2014/main" id="{6249E687-25D1-6CD5-9626-D6F87D8A951E}"/>
              </a:ext>
            </a:extLst>
          </p:cNvPr>
          <p:cNvSpPr txBox="1">
            <a:spLocks/>
          </p:cNvSpPr>
          <p:nvPr/>
        </p:nvSpPr>
        <p:spPr>
          <a:xfrm>
            <a:off x="8746647" y="3216034"/>
            <a:ext cx="2827000" cy="2189069"/>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27" name="Content Placeholder 2">
            <a:extLst>
              <a:ext uri="{FF2B5EF4-FFF2-40B4-BE49-F238E27FC236}">
                <a16:creationId xmlns:a16="http://schemas.microsoft.com/office/drawing/2014/main" id="{BEC191E8-21C6-B113-15E9-63CDE39DB4C9}"/>
              </a:ext>
            </a:extLst>
          </p:cNvPr>
          <p:cNvSpPr txBox="1">
            <a:spLocks/>
          </p:cNvSpPr>
          <p:nvPr/>
        </p:nvSpPr>
        <p:spPr>
          <a:xfrm>
            <a:off x="1175293" y="1835966"/>
            <a:ext cx="4136142" cy="1124569"/>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GB" sz="2800" b="1">
                <a:effectLst/>
                <a:latin typeface="Arial" panose="020B0604020202020204" pitchFamily="34" charset="0"/>
                <a:ea typeface="Arial" panose="020B0604020202020204" pitchFamily="34" charset="0"/>
              </a:rPr>
              <a:t>Don’t do this:</a:t>
            </a:r>
            <a:endParaRPr lang="en-GB" sz="2800" b="1"/>
          </a:p>
        </p:txBody>
      </p:sp>
      <p:sp>
        <p:nvSpPr>
          <p:cNvPr id="28" name="Content Placeholder 2">
            <a:extLst>
              <a:ext uri="{FF2B5EF4-FFF2-40B4-BE49-F238E27FC236}">
                <a16:creationId xmlns:a16="http://schemas.microsoft.com/office/drawing/2014/main" id="{0EF2D27F-4BEF-9504-5E60-56C44A7AB542}"/>
              </a:ext>
            </a:extLst>
          </p:cNvPr>
          <p:cNvSpPr txBox="1">
            <a:spLocks/>
          </p:cNvSpPr>
          <p:nvPr/>
        </p:nvSpPr>
        <p:spPr>
          <a:xfrm>
            <a:off x="6692677" y="1868174"/>
            <a:ext cx="4307081" cy="985689"/>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GB" sz="2800" b="1">
                <a:effectLst/>
                <a:latin typeface="Arial" panose="020B0604020202020204" pitchFamily="34" charset="0"/>
                <a:ea typeface="Arial" panose="020B0604020202020204" pitchFamily="34" charset="0"/>
              </a:rPr>
              <a:t>Do this instead:</a:t>
            </a:r>
            <a:endParaRPr lang="en-GB" sz="2800" b="1"/>
          </a:p>
        </p:txBody>
      </p:sp>
      <p:pic>
        <p:nvPicPr>
          <p:cNvPr id="30" name="Picture 29" descr="Pixelated image">
            <a:extLst>
              <a:ext uri="{FF2B5EF4-FFF2-40B4-BE49-F238E27FC236}">
                <a16:creationId xmlns:a16="http://schemas.microsoft.com/office/drawing/2014/main" id="{B602508C-F585-9BDE-79EA-39A479B2590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92243" y="2532271"/>
            <a:ext cx="4307081" cy="2872832"/>
          </a:xfrm>
          <a:prstGeom prst="rect">
            <a:avLst/>
          </a:prstGeom>
        </p:spPr>
      </p:pic>
      <p:pic>
        <p:nvPicPr>
          <p:cNvPr id="32" name="Picture 31" descr="High resolution image">
            <a:extLst>
              <a:ext uri="{FF2B5EF4-FFF2-40B4-BE49-F238E27FC236}">
                <a16:creationId xmlns:a16="http://schemas.microsoft.com/office/drawing/2014/main" id="{F592BB6E-DB75-A7D7-B5A8-D57C6084376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692676" y="2532271"/>
            <a:ext cx="4307081" cy="2872831"/>
          </a:xfrm>
          <a:prstGeom prst="rect">
            <a:avLst/>
          </a:prstGeom>
        </p:spPr>
      </p:pic>
      <p:pic>
        <p:nvPicPr>
          <p:cNvPr id="3" name="Picture 2">
            <a:extLst>
              <a:ext uri="{FF2B5EF4-FFF2-40B4-BE49-F238E27FC236}">
                <a16:creationId xmlns:a16="http://schemas.microsoft.com/office/drawing/2014/main" id="{029F85BD-F7EB-FC55-BC41-A452B0BE3602}"/>
              </a:ext>
              <a:ext uri="{C183D7F6-B498-43B3-948B-1728B52AA6E4}">
                <adec:decorative xmlns:adec="http://schemas.microsoft.com/office/drawing/2017/decorative" val="1"/>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899785" y="5685693"/>
            <a:ext cx="712412" cy="709246"/>
          </a:xfrm>
          <a:prstGeom prst="rect">
            <a:avLst/>
          </a:prstGeom>
        </p:spPr>
      </p:pic>
    </p:spTree>
    <p:extLst>
      <p:ext uri="{BB962C8B-B14F-4D97-AF65-F5344CB8AC3E}">
        <p14:creationId xmlns:p14="http://schemas.microsoft.com/office/powerpoint/2010/main" val="1875747019"/>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a:xfrm>
            <a:off x="3753135" y="538451"/>
            <a:ext cx="7452023" cy="708643"/>
          </a:xfrm>
        </p:spPr>
        <p:txBody>
          <a:bodyPr/>
          <a:lstStyle/>
          <a:p>
            <a:pPr algn="l"/>
            <a:r>
              <a:rPr lang="en-GB" sz="3600" b="1"/>
              <a:t>Tip 5: Include alternative (alt) text</a:t>
            </a:r>
          </a:p>
        </p:txBody>
      </p:sp>
      <p:pic>
        <p:nvPicPr>
          <p:cNvPr id="4" name="Picture 3">
            <a:extLst>
              <a:ext uri="{FF2B5EF4-FFF2-40B4-BE49-F238E27FC236}">
                <a16:creationId xmlns:a16="http://schemas.microsoft.com/office/drawing/2014/main" id="{AB871EE8-6BA2-58BB-C805-31872648A7CC}"/>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CECD9BBF-00DA-87E9-5C5D-3156844A715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sp>
        <p:nvSpPr>
          <p:cNvPr id="7" name="Content Placeholder 2">
            <a:extLst>
              <a:ext uri="{FF2B5EF4-FFF2-40B4-BE49-F238E27FC236}">
                <a16:creationId xmlns:a16="http://schemas.microsoft.com/office/drawing/2014/main" id="{8AD92974-71D7-E89F-B5E8-31BBBA9B06BD}"/>
              </a:ext>
            </a:extLst>
          </p:cNvPr>
          <p:cNvSpPr txBox="1">
            <a:spLocks/>
          </p:cNvSpPr>
          <p:nvPr/>
        </p:nvSpPr>
        <p:spPr>
          <a:xfrm>
            <a:off x="4586284" y="1796144"/>
            <a:ext cx="4074041" cy="131919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9" name="Content Placeholder 2">
            <a:extLst>
              <a:ext uri="{FF2B5EF4-FFF2-40B4-BE49-F238E27FC236}">
                <a16:creationId xmlns:a16="http://schemas.microsoft.com/office/drawing/2014/main" id="{6249E687-25D1-6CD5-9626-D6F87D8A951E}"/>
              </a:ext>
            </a:extLst>
          </p:cNvPr>
          <p:cNvSpPr txBox="1">
            <a:spLocks/>
          </p:cNvSpPr>
          <p:nvPr/>
        </p:nvSpPr>
        <p:spPr>
          <a:xfrm>
            <a:off x="8746647" y="3216034"/>
            <a:ext cx="2827000" cy="2189069"/>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27" name="Content Placeholder 2">
            <a:extLst>
              <a:ext uri="{FF2B5EF4-FFF2-40B4-BE49-F238E27FC236}">
                <a16:creationId xmlns:a16="http://schemas.microsoft.com/office/drawing/2014/main" id="{BEC191E8-21C6-B113-15E9-63CDE39DB4C9}"/>
              </a:ext>
            </a:extLst>
          </p:cNvPr>
          <p:cNvSpPr txBox="1">
            <a:spLocks/>
          </p:cNvSpPr>
          <p:nvPr/>
        </p:nvSpPr>
        <p:spPr>
          <a:xfrm>
            <a:off x="1102002" y="2032878"/>
            <a:ext cx="4136142" cy="3569137"/>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GB" sz="2800" b="1">
                <a:effectLst/>
                <a:latin typeface="Arial" panose="020B0604020202020204" pitchFamily="34" charset="0"/>
                <a:ea typeface="Arial" panose="020B0604020202020204" pitchFamily="34" charset="0"/>
              </a:rPr>
              <a:t>Example of alt text for this image: </a:t>
            </a:r>
            <a:br>
              <a:rPr lang="en-GB" sz="2800" b="1">
                <a:effectLst/>
                <a:latin typeface="Arial" panose="020B0604020202020204" pitchFamily="34" charset="0"/>
                <a:ea typeface="Arial" panose="020B0604020202020204" pitchFamily="34" charset="0"/>
              </a:rPr>
            </a:br>
            <a:r>
              <a:rPr lang="en-GB" sz="2800">
                <a:effectLst/>
                <a:latin typeface="Arial" panose="020B0604020202020204" pitchFamily="34" charset="0"/>
                <a:ea typeface="Arial" panose="020B0604020202020204" pitchFamily="34" charset="0"/>
              </a:rPr>
              <a:t>Eight-year-old </a:t>
            </a:r>
            <a:r>
              <a:rPr lang="en-GB" sz="2800" err="1">
                <a:effectLst/>
                <a:latin typeface="Arial" panose="020B0604020202020204" pitchFamily="34" charset="0"/>
                <a:ea typeface="Arial" panose="020B0604020202020204" pitchFamily="34" charset="0"/>
              </a:rPr>
              <a:t>Zeinabu</a:t>
            </a:r>
            <a:r>
              <a:rPr lang="en-GB" sz="2800">
                <a:effectLst/>
                <a:latin typeface="Arial" panose="020B0604020202020204" pitchFamily="34" charset="0"/>
                <a:ea typeface="Arial" panose="020B0604020202020204" pitchFamily="34" charset="0"/>
              </a:rPr>
              <a:t> </a:t>
            </a:r>
            <a:r>
              <a:rPr lang="en-GB" sz="2800" err="1">
                <a:effectLst/>
                <a:latin typeface="Arial" panose="020B0604020202020204" pitchFamily="34" charset="0"/>
                <a:ea typeface="Arial" panose="020B0604020202020204" pitchFamily="34" charset="0"/>
              </a:rPr>
              <a:t>Diagne</a:t>
            </a:r>
            <a:r>
              <a:rPr lang="en-GB" sz="2800">
                <a:effectLst/>
                <a:latin typeface="Arial" panose="020B0604020202020204" pitchFamily="34" charset="0"/>
                <a:ea typeface="Arial" panose="020B0604020202020204" pitchFamily="34" charset="0"/>
              </a:rPr>
              <a:t> helping her </a:t>
            </a:r>
            <a:br>
              <a:rPr lang="en-GB" sz="2800">
                <a:effectLst/>
                <a:latin typeface="Arial" panose="020B0604020202020204" pitchFamily="34" charset="0"/>
                <a:ea typeface="Arial" panose="020B0604020202020204" pitchFamily="34" charset="0"/>
              </a:rPr>
            </a:br>
            <a:r>
              <a:rPr lang="en-GB" sz="2800">
                <a:effectLst/>
                <a:latin typeface="Arial" panose="020B0604020202020204" pitchFamily="34" charset="0"/>
                <a:ea typeface="Arial" panose="020B0604020202020204" pitchFamily="34" charset="0"/>
              </a:rPr>
              <a:t>friend </a:t>
            </a:r>
            <a:r>
              <a:rPr lang="en-GB" sz="2800" err="1">
                <a:effectLst/>
                <a:latin typeface="Arial" panose="020B0604020202020204" pitchFamily="34" charset="0"/>
                <a:ea typeface="Arial" panose="020B0604020202020204" pitchFamily="34" charset="0"/>
              </a:rPr>
              <a:t>Zeinabu</a:t>
            </a:r>
            <a:r>
              <a:rPr lang="en-GB" sz="2800">
                <a:effectLst/>
                <a:latin typeface="Arial" panose="020B0604020202020204" pitchFamily="34" charset="0"/>
                <a:ea typeface="Arial" panose="020B0604020202020204" pitchFamily="34" charset="0"/>
              </a:rPr>
              <a:t>, who has sight difficulties, with her homework.</a:t>
            </a:r>
          </a:p>
        </p:txBody>
      </p:sp>
      <p:pic>
        <p:nvPicPr>
          <p:cNvPr id="3" name="Picture 2" descr="Eight-year-old Zeinabu Diagne helping her best friend, eight-year-old Zeinabu who has sight difficulties, with her homework.">
            <a:extLst>
              <a:ext uri="{FF2B5EF4-FFF2-40B4-BE49-F238E27FC236}">
                <a16:creationId xmlns:a16="http://schemas.microsoft.com/office/drawing/2014/main" id="{A643B3AA-715C-86DE-DBC1-6F810FCB0F5A}"/>
              </a:ext>
            </a:extLst>
          </p:cNvPr>
          <p:cNvPicPr>
            <a:picLocks noChangeAspect="1"/>
          </p:cNvPicPr>
          <p:nvPr/>
        </p:nvPicPr>
        <p:blipFill rotWithShape="1">
          <a:blip r:embed="rId5">
            <a:extLst>
              <a:ext uri="{28A0092B-C50C-407E-A947-70E740481C1C}">
                <a14:useLocalDpi xmlns:a14="http://schemas.microsoft.com/office/drawing/2010/main" val="0"/>
              </a:ext>
            </a:extLst>
          </a:blip>
          <a:srcRect t="-2"/>
          <a:stretch/>
        </p:blipFill>
        <p:spPr>
          <a:xfrm>
            <a:off x="5606633" y="2102989"/>
            <a:ext cx="5598525" cy="3122802"/>
          </a:xfrm>
          <a:prstGeom prst="rect">
            <a:avLst/>
          </a:prstGeom>
        </p:spPr>
      </p:pic>
      <p:pic>
        <p:nvPicPr>
          <p:cNvPr id="6" name="Picture 5">
            <a:extLst>
              <a:ext uri="{FF2B5EF4-FFF2-40B4-BE49-F238E27FC236}">
                <a16:creationId xmlns:a16="http://schemas.microsoft.com/office/drawing/2014/main" id="{BDBE7557-C4CF-7902-D3B6-BDC9E88B57E8}"/>
              </a:ext>
              <a:ext uri="{C183D7F6-B498-43B3-948B-1728B52AA6E4}">
                <adec:decorative xmlns:adec="http://schemas.microsoft.com/office/drawing/2017/decorative" val="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899785" y="5685693"/>
            <a:ext cx="712412" cy="709246"/>
          </a:xfrm>
          <a:prstGeom prst="rect">
            <a:avLst/>
          </a:prstGeom>
        </p:spPr>
      </p:pic>
    </p:spTree>
    <p:extLst>
      <p:ext uri="{BB962C8B-B14F-4D97-AF65-F5344CB8AC3E}">
        <p14:creationId xmlns:p14="http://schemas.microsoft.com/office/powerpoint/2010/main" val="4207891161"/>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a:xfrm>
            <a:off x="4643718" y="457201"/>
            <a:ext cx="7175960" cy="708643"/>
          </a:xfrm>
        </p:spPr>
        <p:txBody>
          <a:bodyPr/>
          <a:lstStyle/>
          <a:p>
            <a:pPr algn="l"/>
            <a:r>
              <a:rPr lang="en-GB" sz="3600" b="1"/>
              <a:t>Tip 6: Logos</a:t>
            </a:r>
          </a:p>
        </p:txBody>
      </p:sp>
      <p:sp>
        <p:nvSpPr>
          <p:cNvPr id="3" name="Content Placeholder 2">
            <a:extLst>
              <a:ext uri="{FF2B5EF4-FFF2-40B4-BE49-F238E27FC236}">
                <a16:creationId xmlns:a16="http://schemas.microsoft.com/office/drawing/2014/main" id="{8441F76E-47AF-F3D2-1C97-AB66A49B3CB7}"/>
              </a:ext>
            </a:extLst>
          </p:cNvPr>
          <p:cNvSpPr>
            <a:spLocks noGrp="1"/>
          </p:cNvSpPr>
          <p:nvPr>
            <p:ph idx="1"/>
          </p:nvPr>
        </p:nvSpPr>
        <p:spPr>
          <a:xfrm>
            <a:off x="668692" y="2048389"/>
            <a:ext cx="4708891" cy="3597947"/>
          </a:xfrm>
        </p:spPr>
        <p:txBody>
          <a:bodyPr>
            <a:normAutofit/>
          </a:bodyPr>
          <a:lstStyle/>
          <a:p>
            <a:pPr marL="0" indent="0">
              <a:buNone/>
            </a:pPr>
            <a:r>
              <a:rPr lang="en-GB" b="1"/>
              <a:t>Instead of this:</a:t>
            </a:r>
          </a:p>
          <a:p>
            <a:pPr marL="0" indent="0">
              <a:buNone/>
            </a:pPr>
            <a:endParaRPr lang="en-GB"/>
          </a:p>
        </p:txBody>
      </p:sp>
      <p:pic>
        <p:nvPicPr>
          <p:cNvPr id="4" name="Picture 3">
            <a:extLst>
              <a:ext uri="{FF2B5EF4-FFF2-40B4-BE49-F238E27FC236}">
                <a16:creationId xmlns:a16="http://schemas.microsoft.com/office/drawing/2014/main" id="{AB871EE8-6BA2-58BB-C805-31872648A7CC}"/>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CECD9BBF-00DA-87E9-5C5D-3156844A715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sp>
        <p:nvSpPr>
          <p:cNvPr id="6" name="Content Placeholder 2">
            <a:extLst>
              <a:ext uri="{FF2B5EF4-FFF2-40B4-BE49-F238E27FC236}">
                <a16:creationId xmlns:a16="http://schemas.microsoft.com/office/drawing/2014/main" id="{874FF360-A563-94A0-7FF0-44C607518D94}"/>
              </a:ext>
            </a:extLst>
          </p:cNvPr>
          <p:cNvSpPr txBox="1">
            <a:spLocks/>
          </p:cNvSpPr>
          <p:nvPr/>
        </p:nvSpPr>
        <p:spPr>
          <a:xfrm>
            <a:off x="372322" y="3517510"/>
            <a:ext cx="3298090" cy="1586118"/>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GB"/>
              <a:t> </a:t>
            </a:r>
          </a:p>
        </p:txBody>
      </p:sp>
      <p:sp>
        <p:nvSpPr>
          <p:cNvPr id="7" name="Content Placeholder 2">
            <a:extLst>
              <a:ext uri="{FF2B5EF4-FFF2-40B4-BE49-F238E27FC236}">
                <a16:creationId xmlns:a16="http://schemas.microsoft.com/office/drawing/2014/main" id="{8AD92974-71D7-E89F-B5E8-31BBBA9B06BD}"/>
              </a:ext>
            </a:extLst>
          </p:cNvPr>
          <p:cNvSpPr txBox="1">
            <a:spLocks/>
          </p:cNvSpPr>
          <p:nvPr/>
        </p:nvSpPr>
        <p:spPr>
          <a:xfrm>
            <a:off x="4442637" y="1796144"/>
            <a:ext cx="4074041" cy="131919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8" name="Content Placeholder 2">
            <a:extLst>
              <a:ext uri="{FF2B5EF4-FFF2-40B4-BE49-F238E27FC236}">
                <a16:creationId xmlns:a16="http://schemas.microsoft.com/office/drawing/2014/main" id="{55B3B38A-FF0F-04F4-9934-242664447894}"/>
              </a:ext>
            </a:extLst>
          </p:cNvPr>
          <p:cNvSpPr txBox="1">
            <a:spLocks/>
          </p:cNvSpPr>
          <p:nvPr/>
        </p:nvSpPr>
        <p:spPr>
          <a:xfrm>
            <a:off x="6552083" y="2048389"/>
            <a:ext cx="5267595" cy="359794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b="1"/>
              <a:t>Try this: </a:t>
            </a:r>
            <a:endParaRPr lang="en-GB"/>
          </a:p>
        </p:txBody>
      </p:sp>
      <p:sp>
        <p:nvSpPr>
          <p:cNvPr id="9" name="Content Placeholder 2">
            <a:extLst>
              <a:ext uri="{FF2B5EF4-FFF2-40B4-BE49-F238E27FC236}">
                <a16:creationId xmlns:a16="http://schemas.microsoft.com/office/drawing/2014/main" id="{6249E687-25D1-6CD5-9626-D6F87D8A951E}"/>
              </a:ext>
            </a:extLst>
          </p:cNvPr>
          <p:cNvSpPr txBox="1">
            <a:spLocks/>
          </p:cNvSpPr>
          <p:nvPr/>
        </p:nvSpPr>
        <p:spPr>
          <a:xfrm>
            <a:off x="8746647" y="3216034"/>
            <a:ext cx="2827000" cy="2189069"/>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pic>
        <p:nvPicPr>
          <p:cNvPr id="10" name="Picture 9" descr="Ghana Health Service logo on a yellow background">
            <a:extLst>
              <a:ext uri="{FF2B5EF4-FFF2-40B4-BE49-F238E27FC236}">
                <a16:creationId xmlns:a16="http://schemas.microsoft.com/office/drawing/2014/main" id="{392DA5FF-3391-761F-6F7C-9D3A7368FC1F}"/>
              </a:ext>
            </a:extLst>
          </p:cNvPr>
          <p:cNvPicPr>
            <a:picLocks noChangeAspect="1"/>
          </p:cNvPicPr>
          <p:nvPr/>
        </p:nvPicPr>
        <p:blipFill rotWithShape="1">
          <a:blip r:embed="rId5"/>
          <a:srcRect l="69112" t="39597"/>
          <a:stretch/>
        </p:blipFill>
        <p:spPr bwMode="auto">
          <a:xfrm>
            <a:off x="728681" y="2794659"/>
            <a:ext cx="2616674" cy="2610444"/>
          </a:xfrm>
          <a:prstGeom prst="rect">
            <a:avLst/>
          </a:prstGeom>
          <a:ln>
            <a:noFill/>
          </a:ln>
          <a:extLst>
            <a:ext uri="{53640926-AAD7-44D8-BBD7-CCE9431645EC}">
              <a14:shadowObscured xmlns:a14="http://schemas.microsoft.com/office/drawing/2010/main"/>
            </a:ext>
          </a:extLst>
        </p:spPr>
      </p:pic>
      <p:grpSp>
        <p:nvGrpSpPr>
          <p:cNvPr id="13" name="Group 12" descr="Ghana Health Service logo on a light grey background">
            <a:extLst>
              <a:ext uri="{FF2B5EF4-FFF2-40B4-BE49-F238E27FC236}">
                <a16:creationId xmlns:a16="http://schemas.microsoft.com/office/drawing/2014/main" id="{D0BF124F-3AFA-AAD6-8F81-8BD3511859A2}"/>
              </a:ext>
            </a:extLst>
          </p:cNvPr>
          <p:cNvGrpSpPr/>
          <p:nvPr/>
        </p:nvGrpSpPr>
        <p:grpSpPr>
          <a:xfrm>
            <a:off x="6552083" y="2674960"/>
            <a:ext cx="2599445" cy="2795249"/>
            <a:chOff x="6552083" y="2674960"/>
            <a:chExt cx="2599445" cy="2795249"/>
          </a:xfrm>
        </p:grpSpPr>
        <p:sp>
          <p:nvSpPr>
            <p:cNvPr id="11" name="Rectangle 10">
              <a:extLst>
                <a:ext uri="{FF2B5EF4-FFF2-40B4-BE49-F238E27FC236}">
                  <a16:creationId xmlns:a16="http://schemas.microsoft.com/office/drawing/2014/main" id="{14152803-5C41-1EB5-0000-FCDA13EF51A1}"/>
                </a:ext>
              </a:extLst>
            </p:cNvPr>
            <p:cNvSpPr/>
            <p:nvPr/>
          </p:nvSpPr>
          <p:spPr>
            <a:xfrm>
              <a:off x="6552083" y="2674960"/>
              <a:ext cx="2599445" cy="279524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p>
              <a:endParaRPr lang="en-GB"/>
            </a:p>
          </p:txBody>
        </p:sp>
        <p:pic>
          <p:nvPicPr>
            <p:cNvPr id="12" name="Picture 11" descr="A picture containing diagram&#10;&#10;Description automatically generated">
              <a:extLst>
                <a:ext uri="{FF2B5EF4-FFF2-40B4-BE49-F238E27FC236}">
                  <a16:creationId xmlns:a16="http://schemas.microsoft.com/office/drawing/2014/main" id="{5B3B2092-365B-C57F-41AA-EBB295593E8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752109" y="2943823"/>
              <a:ext cx="2058934" cy="2051336"/>
            </a:xfrm>
            <a:prstGeom prst="rect">
              <a:avLst/>
            </a:prstGeom>
          </p:spPr>
        </p:pic>
      </p:grpSp>
      <p:pic>
        <p:nvPicPr>
          <p:cNvPr id="14" name="Picture 13">
            <a:extLst>
              <a:ext uri="{FF2B5EF4-FFF2-40B4-BE49-F238E27FC236}">
                <a16:creationId xmlns:a16="http://schemas.microsoft.com/office/drawing/2014/main" id="{8E4DE64B-14C5-E8A0-8DA8-0548159F8250}"/>
              </a:ext>
              <a:ext uri="{C183D7F6-B498-43B3-948B-1728B52AA6E4}">
                <adec:decorative xmlns:adec="http://schemas.microsoft.com/office/drawing/2017/decorative" val="1"/>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899785" y="5685693"/>
            <a:ext cx="712412" cy="709246"/>
          </a:xfrm>
          <a:prstGeom prst="rect">
            <a:avLst/>
          </a:prstGeom>
        </p:spPr>
      </p:pic>
    </p:spTree>
    <p:extLst>
      <p:ext uri="{BB962C8B-B14F-4D97-AF65-F5344CB8AC3E}">
        <p14:creationId xmlns:p14="http://schemas.microsoft.com/office/powerpoint/2010/main" val="10406950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p:txBody>
          <a:bodyPr/>
          <a:lstStyle/>
          <a:p>
            <a:pPr algn="l"/>
            <a:r>
              <a:rPr lang="en-GB" sz="3600" b="1"/>
              <a:t>2.3 Defining disability</a:t>
            </a:r>
          </a:p>
        </p:txBody>
      </p:sp>
      <p:sp>
        <p:nvSpPr>
          <p:cNvPr id="3" name="Content Placeholder 2">
            <a:extLst>
              <a:ext uri="{FF2B5EF4-FFF2-40B4-BE49-F238E27FC236}">
                <a16:creationId xmlns:a16="http://schemas.microsoft.com/office/drawing/2014/main" id="{8441F76E-47AF-F3D2-1C97-AB66A49B3CB7}"/>
              </a:ext>
            </a:extLst>
          </p:cNvPr>
          <p:cNvSpPr>
            <a:spLocks noGrp="1"/>
          </p:cNvSpPr>
          <p:nvPr>
            <p:ph idx="1"/>
          </p:nvPr>
        </p:nvSpPr>
        <p:spPr>
          <a:xfrm>
            <a:off x="7358743" y="2775857"/>
            <a:ext cx="4223657" cy="2798678"/>
          </a:xfrm>
        </p:spPr>
        <p:txBody>
          <a:bodyPr/>
          <a:lstStyle/>
          <a:p>
            <a:pPr marL="0" indent="0">
              <a:buNone/>
            </a:pPr>
            <a:r>
              <a:rPr lang="en-GB"/>
              <a:t>Group work: what is your definition of disability?</a:t>
            </a:r>
          </a:p>
        </p:txBody>
      </p:sp>
      <p:pic>
        <p:nvPicPr>
          <p:cNvPr id="4" name="Picture 3">
            <a:extLst>
              <a:ext uri="{FF2B5EF4-FFF2-40B4-BE49-F238E27FC236}">
                <a16:creationId xmlns:a16="http://schemas.microsoft.com/office/drawing/2014/main" id="{A215CB1D-0763-D3EB-2215-26D14E7C83FD}"/>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E4BB7837-32B8-E6BB-585F-8349A9A3482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pic>
        <p:nvPicPr>
          <p:cNvPr id="7" name="Picture 6" descr="A woman and a man with albinism sit at a table and smile looking at the camera.">
            <a:extLst>
              <a:ext uri="{FF2B5EF4-FFF2-40B4-BE49-F238E27FC236}">
                <a16:creationId xmlns:a16="http://schemas.microsoft.com/office/drawing/2014/main" id="{85E26D27-3D6B-68AE-DDDA-9F836FF60AE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68829" y="1704543"/>
            <a:ext cx="5802086" cy="3869992"/>
          </a:xfrm>
          <a:prstGeom prst="rect">
            <a:avLst/>
          </a:prstGeom>
        </p:spPr>
      </p:pic>
      <p:pic>
        <p:nvPicPr>
          <p:cNvPr id="6" name="Picture 5">
            <a:extLst>
              <a:ext uri="{FF2B5EF4-FFF2-40B4-BE49-F238E27FC236}">
                <a16:creationId xmlns:a16="http://schemas.microsoft.com/office/drawing/2014/main" id="{5393D932-6027-EDB3-C49B-D37C7876BC5F}"/>
              </a:ext>
              <a:ext uri="{C183D7F6-B498-43B3-948B-1728B52AA6E4}">
                <adec:decorative xmlns:adec="http://schemas.microsoft.com/office/drawing/2017/decorative" val="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899785" y="5685693"/>
            <a:ext cx="712412" cy="709246"/>
          </a:xfrm>
          <a:prstGeom prst="rect">
            <a:avLst/>
          </a:prstGeom>
        </p:spPr>
      </p:pic>
    </p:spTree>
    <p:extLst>
      <p:ext uri="{BB962C8B-B14F-4D97-AF65-F5344CB8AC3E}">
        <p14:creationId xmlns:p14="http://schemas.microsoft.com/office/powerpoint/2010/main" val="3456971117"/>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a:xfrm>
            <a:off x="3670412" y="457201"/>
            <a:ext cx="8149266" cy="708643"/>
          </a:xfrm>
        </p:spPr>
        <p:txBody>
          <a:bodyPr/>
          <a:lstStyle/>
          <a:p>
            <a:pPr algn="l"/>
            <a:r>
              <a:rPr lang="en-GB" sz="3600" b="1"/>
              <a:t>Tip 7: Create an uncluttered design</a:t>
            </a:r>
          </a:p>
        </p:txBody>
      </p:sp>
      <p:sp>
        <p:nvSpPr>
          <p:cNvPr id="3" name="Content Placeholder 2">
            <a:extLst>
              <a:ext uri="{FF2B5EF4-FFF2-40B4-BE49-F238E27FC236}">
                <a16:creationId xmlns:a16="http://schemas.microsoft.com/office/drawing/2014/main" id="{8441F76E-47AF-F3D2-1C97-AB66A49B3CB7}"/>
              </a:ext>
            </a:extLst>
          </p:cNvPr>
          <p:cNvSpPr>
            <a:spLocks noGrp="1"/>
          </p:cNvSpPr>
          <p:nvPr>
            <p:ph idx="1"/>
          </p:nvPr>
        </p:nvSpPr>
        <p:spPr>
          <a:xfrm>
            <a:off x="668692" y="2048389"/>
            <a:ext cx="4708891" cy="3597947"/>
          </a:xfrm>
        </p:spPr>
        <p:txBody>
          <a:bodyPr>
            <a:normAutofit/>
          </a:bodyPr>
          <a:lstStyle/>
          <a:p>
            <a:pPr marL="0" indent="0">
              <a:buNone/>
            </a:pPr>
            <a:r>
              <a:rPr lang="en-GB" b="1"/>
              <a:t>Instead of this:</a:t>
            </a:r>
          </a:p>
          <a:p>
            <a:pPr marL="0" indent="0">
              <a:buNone/>
            </a:pPr>
            <a:endParaRPr lang="en-GB"/>
          </a:p>
        </p:txBody>
      </p:sp>
      <p:pic>
        <p:nvPicPr>
          <p:cNvPr id="4" name="Picture 3">
            <a:extLst>
              <a:ext uri="{FF2B5EF4-FFF2-40B4-BE49-F238E27FC236}">
                <a16:creationId xmlns:a16="http://schemas.microsoft.com/office/drawing/2014/main" id="{AB871EE8-6BA2-58BB-C805-31872648A7CC}"/>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CECD9BBF-00DA-87E9-5C5D-3156844A715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sp>
        <p:nvSpPr>
          <p:cNvPr id="6" name="Content Placeholder 2">
            <a:extLst>
              <a:ext uri="{FF2B5EF4-FFF2-40B4-BE49-F238E27FC236}">
                <a16:creationId xmlns:a16="http://schemas.microsoft.com/office/drawing/2014/main" id="{874FF360-A563-94A0-7FF0-44C607518D94}"/>
              </a:ext>
            </a:extLst>
          </p:cNvPr>
          <p:cNvSpPr txBox="1">
            <a:spLocks/>
          </p:cNvSpPr>
          <p:nvPr/>
        </p:nvSpPr>
        <p:spPr>
          <a:xfrm>
            <a:off x="372322" y="3517510"/>
            <a:ext cx="3298090" cy="1586118"/>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GB"/>
              <a:t> </a:t>
            </a:r>
          </a:p>
        </p:txBody>
      </p:sp>
      <p:sp>
        <p:nvSpPr>
          <p:cNvPr id="7" name="Content Placeholder 2">
            <a:extLst>
              <a:ext uri="{FF2B5EF4-FFF2-40B4-BE49-F238E27FC236}">
                <a16:creationId xmlns:a16="http://schemas.microsoft.com/office/drawing/2014/main" id="{8AD92974-71D7-E89F-B5E8-31BBBA9B06BD}"/>
              </a:ext>
            </a:extLst>
          </p:cNvPr>
          <p:cNvSpPr txBox="1">
            <a:spLocks/>
          </p:cNvSpPr>
          <p:nvPr/>
        </p:nvSpPr>
        <p:spPr>
          <a:xfrm>
            <a:off x="4442637" y="1796144"/>
            <a:ext cx="4074041" cy="131919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8" name="Content Placeholder 2">
            <a:extLst>
              <a:ext uri="{FF2B5EF4-FFF2-40B4-BE49-F238E27FC236}">
                <a16:creationId xmlns:a16="http://schemas.microsoft.com/office/drawing/2014/main" id="{55B3B38A-FF0F-04F4-9934-242664447894}"/>
              </a:ext>
            </a:extLst>
          </p:cNvPr>
          <p:cNvSpPr txBox="1">
            <a:spLocks/>
          </p:cNvSpPr>
          <p:nvPr/>
        </p:nvSpPr>
        <p:spPr>
          <a:xfrm>
            <a:off x="6552083" y="2048389"/>
            <a:ext cx="5267595" cy="359794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b="1"/>
              <a:t>Try this: </a:t>
            </a:r>
            <a:endParaRPr lang="en-GB"/>
          </a:p>
        </p:txBody>
      </p:sp>
      <p:sp>
        <p:nvSpPr>
          <p:cNvPr id="9" name="Content Placeholder 2">
            <a:extLst>
              <a:ext uri="{FF2B5EF4-FFF2-40B4-BE49-F238E27FC236}">
                <a16:creationId xmlns:a16="http://schemas.microsoft.com/office/drawing/2014/main" id="{6249E687-25D1-6CD5-9626-D6F87D8A951E}"/>
              </a:ext>
            </a:extLst>
          </p:cNvPr>
          <p:cNvSpPr txBox="1">
            <a:spLocks/>
          </p:cNvSpPr>
          <p:nvPr/>
        </p:nvSpPr>
        <p:spPr>
          <a:xfrm>
            <a:off x="8746647" y="3216034"/>
            <a:ext cx="2827000" cy="2189069"/>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pic>
        <p:nvPicPr>
          <p:cNvPr id="15" name="Picture 14" descr="Example of clear, linear layout">
            <a:extLst>
              <a:ext uri="{FF2B5EF4-FFF2-40B4-BE49-F238E27FC236}">
                <a16:creationId xmlns:a16="http://schemas.microsoft.com/office/drawing/2014/main" id="{2F018FD2-B0B5-95EE-13E0-604BA50C846F}"/>
              </a:ext>
            </a:extLst>
          </p:cNvPr>
          <p:cNvPicPr>
            <a:picLocks noChangeAspect="1"/>
          </p:cNvPicPr>
          <p:nvPr/>
        </p:nvPicPr>
        <p:blipFill rotWithShape="1">
          <a:blip r:embed="rId5"/>
          <a:srcRect t="2013"/>
          <a:stretch/>
        </p:blipFill>
        <p:spPr>
          <a:xfrm>
            <a:off x="8709095" y="1992432"/>
            <a:ext cx="2236409" cy="3579629"/>
          </a:xfrm>
          <a:prstGeom prst="rect">
            <a:avLst/>
          </a:prstGeom>
        </p:spPr>
      </p:pic>
      <p:grpSp>
        <p:nvGrpSpPr>
          <p:cNvPr id="19" name="Group 18" descr="Example of cluttered layout">
            <a:extLst>
              <a:ext uri="{FF2B5EF4-FFF2-40B4-BE49-F238E27FC236}">
                <a16:creationId xmlns:a16="http://schemas.microsoft.com/office/drawing/2014/main" id="{0B8E8B81-9E99-726E-6F7D-D0E9D1048377}"/>
              </a:ext>
            </a:extLst>
          </p:cNvPr>
          <p:cNvGrpSpPr/>
          <p:nvPr/>
        </p:nvGrpSpPr>
        <p:grpSpPr>
          <a:xfrm>
            <a:off x="3897908" y="1897039"/>
            <a:ext cx="2198092" cy="3560122"/>
            <a:chOff x="3897908" y="1897039"/>
            <a:chExt cx="2198092" cy="3560122"/>
          </a:xfrm>
        </p:grpSpPr>
        <p:sp>
          <p:nvSpPr>
            <p:cNvPr id="18" name="Rectangle 17">
              <a:extLst>
                <a:ext uri="{FF2B5EF4-FFF2-40B4-BE49-F238E27FC236}">
                  <a16:creationId xmlns:a16="http://schemas.microsoft.com/office/drawing/2014/main" id="{BE3CA82F-6FBE-2187-CD09-B0A5FDDBD167}"/>
                </a:ext>
              </a:extLst>
            </p:cNvPr>
            <p:cNvSpPr/>
            <p:nvPr/>
          </p:nvSpPr>
          <p:spPr>
            <a:xfrm>
              <a:off x="3897908" y="1897039"/>
              <a:ext cx="2198092" cy="3560122"/>
            </a:xfrm>
            <a:prstGeom prst="rect">
              <a:avLst/>
            </a:prstGeom>
            <a:solidFill>
              <a:srgbClr val="FFC10B"/>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pic>
          <p:nvPicPr>
            <p:cNvPr id="17" name="Picture 16">
              <a:extLst>
                <a:ext uri="{FF2B5EF4-FFF2-40B4-BE49-F238E27FC236}">
                  <a16:creationId xmlns:a16="http://schemas.microsoft.com/office/drawing/2014/main" id="{A493F9CE-9F57-5989-1C31-5179B757A9DC}"/>
                </a:ext>
              </a:extLst>
            </p:cNvPr>
            <p:cNvPicPr>
              <a:picLocks noChangeAspect="1"/>
            </p:cNvPicPr>
            <p:nvPr/>
          </p:nvPicPr>
          <p:blipFill>
            <a:blip r:embed="rId6"/>
            <a:stretch>
              <a:fillRect/>
            </a:stretch>
          </p:blipFill>
          <p:spPr>
            <a:xfrm>
              <a:off x="3897908" y="2028161"/>
              <a:ext cx="2066925" cy="3429000"/>
            </a:xfrm>
            <a:prstGeom prst="rect">
              <a:avLst/>
            </a:prstGeom>
          </p:spPr>
        </p:pic>
      </p:grpSp>
      <p:pic>
        <p:nvPicPr>
          <p:cNvPr id="10" name="Picture 9">
            <a:extLst>
              <a:ext uri="{FF2B5EF4-FFF2-40B4-BE49-F238E27FC236}">
                <a16:creationId xmlns:a16="http://schemas.microsoft.com/office/drawing/2014/main" id="{510B54BE-3EBE-A68A-6139-CF925F762730}"/>
              </a:ext>
              <a:ext uri="{C183D7F6-B498-43B3-948B-1728B52AA6E4}">
                <adec:decorative xmlns:adec="http://schemas.microsoft.com/office/drawing/2017/decorative" val="1"/>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899785" y="5685693"/>
            <a:ext cx="712412" cy="709246"/>
          </a:xfrm>
          <a:prstGeom prst="rect">
            <a:avLst/>
          </a:prstGeom>
        </p:spPr>
      </p:pic>
    </p:spTree>
    <p:extLst>
      <p:ext uri="{BB962C8B-B14F-4D97-AF65-F5344CB8AC3E}">
        <p14:creationId xmlns:p14="http://schemas.microsoft.com/office/powerpoint/2010/main" val="1254227606"/>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a:xfrm>
            <a:off x="3670412" y="457201"/>
            <a:ext cx="8149266" cy="708643"/>
          </a:xfrm>
        </p:spPr>
        <p:txBody>
          <a:bodyPr/>
          <a:lstStyle/>
          <a:p>
            <a:pPr algn="l"/>
            <a:r>
              <a:rPr lang="en-GB" sz="3600" b="1"/>
              <a:t>Tip 8: Make content more inclusive </a:t>
            </a:r>
          </a:p>
        </p:txBody>
      </p:sp>
      <p:pic>
        <p:nvPicPr>
          <p:cNvPr id="4" name="Picture 3">
            <a:extLst>
              <a:ext uri="{FF2B5EF4-FFF2-40B4-BE49-F238E27FC236}">
                <a16:creationId xmlns:a16="http://schemas.microsoft.com/office/drawing/2014/main" id="{AB871EE8-6BA2-58BB-C805-31872648A7CC}"/>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CECD9BBF-00DA-87E9-5C5D-3156844A715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sp>
        <p:nvSpPr>
          <p:cNvPr id="6" name="Content Placeholder 2">
            <a:extLst>
              <a:ext uri="{FF2B5EF4-FFF2-40B4-BE49-F238E27FC236}">
                <a16:creationId xmlns:a16="http://schemas.microsoft.com/office/drawing/2014/main" id="{874FF360-A563-94A0-7FF0-44C607518D94}"/>
              </a:ext>
            </a:extLst>
          </p:cNvPr>
          <p:cNvSpPr txBox="1">
            <a:spLocks/>
          </p:cNvSpPr>
          <p:nvPr/>
        </p:nvSpPr>
        <p:spPr>
          <a:xfrm>
            <a:off x="372322" y="3517510"/>
            <a:ext cx="3298090" cy="1586118"/>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GB"/>
              <a:t> </a:t>
            </a:r>
          </a:p>
        </p:txBody>
      </p:sp>
      <p:sp>
        <p:nvSpPr>
          <p:cNvPr id="7" name="Content Placeholder 2">
            <a:extLst>
              <a:ext uri="{FF2B5EF4-FFF2-40B4-BE49-F238E27FC236}">
                <a16:creationId xmlns:a16="http://schemas.microsoft.com/office/drawing/2014/main" id="{8AD92974-71D7-E89F-B5E8-31BBBA9B06BD}"/>
              </a:ext>
            </a:extLst>
          </p:cNvPr>
          <p:cNvSpPr txBox="1">
            <a:spLocks/>
          </p:cNvSpPr>
          <p:nvPr/>
        </p:nvSpPr>
        <p:spPr>
          <a:xfrm>
            <a:off x="4442637" y="1796144"/>
            <a:ext cx="4074041" cy="131919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9" name="Content Placeholder 2">
            <a:extLst>
              <a:ext uri="{FF2B5EF4-FFF2-40B4-BE49-F238E27FC236}">
                <a16:creationId xmlns:a16="http://schemas.microsoft.com/office/drawing/2014/main" id="{6249E687-25D1-6CD5-9626-D6F87D8A951E}"/>
              </a:ext>
            </a:extLst>
          </p:cNvPr>
          <p:cNvSpPr txBox="1">
            <a:spLocks/>
          </p:cNvSpPr>
          <p:nvPr/>
        </p:nvSpPr>
        <p:spPr>
          <a:xfrm>
            <a:off x="8746647" y="3216034"/>
            <a:ext cx="2827000" cy="2189069"/>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pic>
        <p:nvPicPr>
          <p:cNvPr id="14" name="Picture 13" descr="A group of people with different disabilities, ages and genders depicted smiling ">
            <a:extLst>
              <a:ext uri="{FF2B5EF4-FFF2-40B4-BE49-F238E27FC236}">
                <a16:creationId xmlns:a16="http://schemas.microsoft.com/office/drawing/2014/main" id="{614AF331-DADC-57F0-3E5F-2F47BC5164FC}"/>
              </a:ext>
            </a:extLst>
          </p:cNvPr>
          <p:cNvPicPr>
            <a:picLocks noChangeAspect="1"/>
          </p:cNvPicPr>
          <p:nvPr/>
        </p:nvPicPr>
        <p:blipFill>
          <a:blip r:embed="rId5"/>
          <a:stretch>
            <a:fillRect/>
          </a:stretch>
        </p:blipFill>
        <p:spPr>
          <a:xfrm>
            <a:off x="4169606" y="1909723"/>
            <a:ext cx="4490719" cy="3575363"/>
          </a:xfrm>
          <a:prstGeom prst="rect">
            <a:avLst/>
          </a:prstGeom>
        </p:spPr>
      </p:pic>
      <p:pic>
        <p:nvPicPr>
          <p:cNvPr id="3" name="Picture 2">
            <a:extLst>
              <a:ext uri="{FF2B5EF4-FFF2-40B4-BE49-F238E27FC236}">
                <a16:creationId xmlns:a16="http://schemas.microsoft.com/office/drawing/2014/main" id="{6CADDE46-B460-30BA-FB48-9864F1C8CA13}"/>
              </a:ext>
              <a:ext uri="{C183D7F6-B498-43B3-948B-1728B52AA6E4}">
                <adec:decorative xmlns:adec="http://schemas.microsoft.com/office/drawing/2017/decorative" val="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899785" y="5685693"/>
            <a:ext cx="712412" cy="709246"/>
          </a:xfrm>
          <a:prstGeom prst="rect">
            <a:avLst/>
          </a:prstGeom>
        </p:spPr>
      </p:pic>
    </p:spTree>
    <p:extLst>
      <p:ext uri="{BB962C8B-B14F-4D97-AF65-F5344CB8AC3E}">
        <p14:creationId xmlns:p14="http://schemas.microsoft.com/office/powerpoint/2010/main" val="2919631661"/>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A0EB92-9B97-DC5E-B65B-411505665634}"/>
              </a:ext>
            </a:extLst>
          </p:cNvPr>
          <p:cNvSpPr>
            <a:spLocks noGrp="1"/>
          </p:cNvSpPr>
          <p:nvPr>
            <p:ph type="ctrTitle"/>
          </p:nvPr>
        </p:nvSpPr>
        <p:spPr>
          <a:xfrm>
            <a:off x="2817152" y="1345844"/>
            <a:ext cx="8354940" cy="846625"/>
          </a:xfrm>
        </p:spPr>
        <p:txBody>
          <a:bodyPr/>
          <a:lstStyle/>
          <a:p>
            <a:pPr algn="l"/>
            <a:r>
              <a:rPr lang="en-GB" sz="5400"/>
              <a:t>6.5 Accessible visual content - exercise</a:t>
            </a:r>
          </a:p>
        </p:txBody>
      </p:sp>
      <p:pic>
        <p:nvPicPr>
          <p:cNvPr id="3" name="Picture 2">
            <a:extLst>
              <a:ext uri="{FF2B5EF4-FFF2-40B4-BE49-F238E27FC236}">
                <a16:creationId xmlns:a16="http://schemas.microsoft.com/office/drawing/2014/main" id="{771FFCCE-F2F3-48DE-9251-E932E14E906B}"/>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4" name="Picture 3">
            <a:extLst>
              <a:ext uri="{FF2B5EF4-FFF2-40B4-BE49-F238E27FC236}">
                <a16:creationId xmlns:a16="http://schemas.microsoft.com/office/drawing/2014/main" id="{823D72D2-7798-EE45-915C-469366D135B7}"/>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7303" y="5800757"/>
            <a:ext cx="1905000" cy="581025"/>
          </a:xfrm>
          <a:prstGeom prst="rect">
            <a:avLst/>
          </a:prstGeom>
        </p:spPr>
      </p:pic>
      <p:pic>
        <p:nvPicPr>
          <p:cNvPr id="5" name="Picture 4">
            <a:extLst>
              <a:ext uri="{FF2B5EF4-FFF2-40B4-BE49-F238E27FC236}">
                <a16:creationId xmlns:a16="http://schemas.microsoft.com/office/drawing/2014/main" id="{9505D9FD-35BF-8319-3040-A979357D9459}"/>
              </a:ext>
              <a:ext uri="{C183D7F6-B498-43B3-948B-1728B52AA6E4}">
                <adec:decorative xmlns:adec="http://schemas.microsoft.com/office/drawing/2017/decorative" val="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899785" y="5685693"/>
            <a:ext cx="712412" cy="709246"/>
          </a:xfrm>
          <a:prstGeom prst="rect">
            <a:avLst/>
          </a:prstGeom>
        </p:spPr>
      </p:pic>
    </p:spTree>
    <p:extLst>
      <p:ext uri="{BB962C8B-B14F-4D97-AF65-F5344CB8AC3E}">
        <p14:creationId xmlns:p14="http://schemas.microsoft.com/office/powerpoint/2010/main" val="1192978712"/>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a:xfrm>
            <a:off x="4121625" y="457201"/>
            <a:ext cx="5486400" cy="708643"/>
          </a:xfrm>
        </p:spPr>
        <p:txBody>
          <a:bodyPr/>
          <a:lstStyle/>
          <a:p>
            <a:pPr algn="l"/>
            <a:r>
              <a:rPr lang="en-GB" sz="3600" b="1"/>
              <a:t>Group presentation</a:t>
            </a:r>
          </a:p>
        </p:txBody>
      </p:sp>
      <p:pic>
        <p:nvPicPr>
          <p:cNvPr id="4" name="Picture 3">
            <a:extLst>
              <a:ext uri="{FF2B5EF4-FFF2-40B4-BE49-F238E27FC236}">
                <a16:creationId xmlns:a16="http://schemas.microsoft.com/office/drawing/2014/main" id="{AB871EE8-6BA2-58BB-C805-31872648A7CC}"/>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CECD9BBF-00DA-87E9-5C5D-3156844A715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sp>
        <p:nvSpPr>
          <p:cNvPr id="6" name="Content Placeholder 2">
            <a:extLst>
              <a:ext uri="{FF2B5EF4-FFF2-40B4-BE49-F238E27FC236}">
                <a16:creationId xmlns:a16="http://schemas.microsoft.com/office/drawing/2014/main" id="{874FF360-A563-94A0-7FF0-44C607518D94}"/>
              </a:ext>
            </a:extLst>
          </p:cNvPr>
          <p:cNvSpPr txBox="1">
            <a:spLocks/>
          </p:cNvSpPr>
          <p:nvPr/>
        </p:nvSpPr>
        <p:spPr>
          <a:xfrm>
            <a:off x="372322" y="3299144"/>
            <a:ext cx="3298090" cy="1586118"/>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GB"/>
              <a:t> </a:t>
            </a:r>
          </a:p>
        </p:txBody>
      </p:sp>
      <p:sp>
        <p:nvSpPr>
          <p:cNvPr id="7" name="Content Placeholder 2">
            <a:extLst>
              <a:ext uri="{FF2B5EF4-FFF2-40B4-BE49-F238E27FC236}">
                <a16:creationId xmlns:a16="http://schemas.microsoft.com/office/drawing/2014/main" id="{8AD92974-71D7-E89F-B5E8-31BBBA9B06BD}"/>
              </a:ext>
            </a:extLst>
          </p:cNvPr>
          <p:cNvSpPr txBox="1">
            <a:spLocks/>
          </p:cNvSpPr>
          <p:nvPr/>
        </p:nvSpPr>
        <p:spPr>
          <a:xfrm>
            <a:off x="4442637" y="1796144"/>
            <a:ext cx="4074041" cy="131919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9" name="Content Placeholder 2">
            <a:extLst>
              <a:ext uri="{FF2B5EF4-FFF2-40B4-BE49-F238E27FC236}">
                <a16:creationId xmlns:a16="http://schemas.microsoft.com/office/drawing/2014/main" id="{6249E687-25D1-6CD5-9626-D6F87D8A951E}"/>
              </a:ext>
            </a:extLst>
          </p:cNvPr>
          <p:cNvSpPr txBox="1">
            <a:spLocks/>
          </p:cNvSpPr>
          <p:nvPr/>
        </p:nvSpPr>
        <p:spPr>
          <a:xfrm>
            <a:off x="8746647" y="3216034"/>
            <a:ext cx="2827000" cy="2189069"/>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pic>
        <p:nvPicPr>
          <p:cNvPr id="8" name="Picture 7" descr="Option 1 for group exercise">
            <a:extLst>
              <a:ext uri="{FF2B5EF4-FFF2-40B4-BE49-F238E27FC236}">
                <a16:creationId xmlns:a16="http://schemas.microsoft.com/office/drawing/2014/main" id="{A2284F2F-66C7-E9AB-5CBE-A3AB0A5880B4}"/>
              </a:ext>
            </a:extLst>
          </p:cNvPr>
          <p:cNvPicPr>
            <a:picLocks noChangeAspect="1"/>
          </p:cNvPicPr>
          <p:nvPr/>
        </p:nvPicPr>
        <p:blipFill rotWithShape="1">
          <a:blip r:embed="rId5"/>
          <a:srcRect b="23892"/>
          <a:stretch/>
        </p:blipFill>
        <p:spPr>
          <a:xfrm>
            <a:off x="1275638" y="1796144"/>
            <a:ext cx="4506147" cy="1644257"/>
          </a:xfrm>
          <a:prstGeom prst="rect">
            <a:avLst/>
          </a:prstGeom>
        </p:spPr>
      </p:pic>
      <p:pic>
        <p:nvPicPr>
          <p:cNvPr id="13" name="Picture 12" descr="Option 2 for group exercise">
            <a:extLst>
              <a:ext uri="{FF2B5EF4-FFF2-40B4-BE49-F238E27FC236}">
                <a16:creationId xmlns:a16="http://schemas.microsoft.com/office/drawing/2014/main" id="{9DCC8D9C-0387-631E-B769-EAF37E0D9FC1}"/>
              </a:ext>
            </a:extLst>
          </p:cNvPr>
          <p:cNvPicPr>
            <a:picLocks noChangeAspect="1"/>
          </p:cNvPicPr>
          <p:nvPr/>
        </p:nvPicPr>
        <p:blipFill rotWithShape="1">
          <a:blip r:embed="rId6"/>
          <a:srcRect l="20062" r="23066"/>
          <a:stretch/>
        </p:blipFill>
        <p:spPr>
          <a:xfrm>
            <a:off x="6253438" y="1784743"/>
            <a:ext cx="3177165" cy="1814147"/>
          </a:xfrm>
          <a:prstGeom prst="rect">
            <a:avLst/>
          </a:prstGeom>
        </p:spPr>
      </p:pic>
      <p:pic>
        <p:nvPicPr>
          <p:cNvPr id="19" name="Picture 18" descr="Option 3 for group exercise">
            <a:extLst>
              <a:ext uri="{FF2B5EF4-FFF2-40B4-BE49-F238E27FC236}">
                <a16:creationId xmlns:a16="http://schemas.microsoft.com/office/drawing/2014/main" id="{3076C8CE-9970-4406-53A1-8D2C05F904CA}"/>
              </a:ext>
            </a:extLst>
          </p:cNvPr>
          <p:cNvPicPr>
            <a:picLocks noChangeAspect="1"/>
          </p:cNvPicPr>
          <p:nvPr/>
        </p:nvPicPr>
        <p:blipFill rotWithShape="1">
          <a:blip r:embed="rId7"/>
          <a:srcRect l="22823" r="19756"/>
          <a:stretch/>
        </p:blipFill>
        <p:spPr>
          <a:xfrm>
            <a:off x="1491252" y="3697212"/>
            <a:ext cx="3726675" cy="2081166"/>
          </a:xfrm>
          <a:prstGeom prst="rect">
            <a:avLst/>
          </a:prstGeom>
        </p:spPr>
      </p:pic>
      <p:pic>
        <p:nvPicPr>
          <p:cNvPr id="21" name="Picture 20" descr="Option 4 for group exercise">
            <a:extLst>
              <a:ext uri="{FF2B5EF4-FFF2-40B4-BE49-F238E27FC236}">
                <a16:creationId xmlns:a16="http://schemas.microsoft.com/office/drawing/2014/main" id="{276B58E5-69DD-B096-7EE5-7E151ADD5642}"/>
              </a:ext>
            </a:extLst>
          </p:cNvPr>
          <p:cNvPicPr>
            <a:picLocks noChangeAspect="1"/>
          </p:cNvPicPr>
          <p:nvPr/>
        </p:nvPicPr>
        <p:blipFill>
          <a:blip r:embed="rId8"/>
          <a:stretch>
            <a:fillRect/>
          </a:stretch>
        </p:blipFill>
        <p:spPr>
          <a:xfrm>
            <a:off x="5710835" y="3699606"/>
            <a:ext cx="4772234" cy="2078772"/>
          </a:xfrm>
          <a:prstGeom prst="rect">
            <a:avLst/>
          </a:prstGeom>
        </p:spPr>
      </p:pic>
      <p:pic>
        <p:nvPicPr>
          <p:cNvPr id="3" name="Picture 2">
            <a:extLst>
              <a:ext uri="{FF2B5EF4-FFF2-40B4-BE49-F238E27FC236}">
                <a16:creationId xmlns:a16="http://schemas.microsoft.com/office/drawing/2014/main" id="{B2AB415B-EB4E-769A-2737-44F453357FE0}"/>
              </a:ext>
              <a:ext uri="{C183D7F6-B498-43B3-948B-1728B52AA6E4}">
                <adec:decorative xmlns:adec="http://schemas.microsoft.com/office/drawing/2017/decorative" val="1"/>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899785" y="5685693"/>
            <a:ext cx="712412" cy="709246"/>
          </a:xfrm>
          <a:prstGeom prst="rect">
            <a:avLst/>
          </a:prstGeom>
        </p:spPr>
      </p:pic>
    </p:spTree>
    <p:extLst>
      <p:ext uri="{BB962C8B-B14F-4D97-AF65-F5344CB8AC3E}">
        <p14:creationId xmlns:p14="http://schemas.microsoft.com/office/powerpoint/2010/main" val="40497266"/>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a:xfrm>
            <a:off x="4121625" y="457201"/>
            <a:ext cx="5486400" cy="708643"/>
          </a:xfrm>
        </p:spPr>
        <p:txBody>
          <a:bodyPr/>
          <a:lstStyle/>
          <a:p>
            <a:pPr algn="l"/>
            <a:r>
              <a:rPr lang="en-GB" sz="3600" b="1"/>
              <a:t>Group presentation</a:t>
            </a:r>
          </a:p>
        </p:txBody>
      </p:sp>
      <p:pic>
        <p:nvPicPr>
          <p:cNvPr id="4" name="Picture 3">
            <a:extLst>
              <a:ext uri="{FF2B5EF4-FFF2-40B4-BE49-F238E27FC236}">
                <a16:creationId xmlns:a16="http://schemas.microsoft.com/office/drawing/2014/main" id="{AB871EE8-6BA2-58BB-C805-31872648A7CC}"/>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CECD9BBF-00DA-87E9-5C5D-3156844A715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sp>
        <p:nvSpPr>
          <p:cNvPr id="6" name="Content Placeholder 2">
            <a:extLst>
              <a:ext uri="{FF2B5EF4-FFF2-40B4-BE49-F238E27FC236}">
                <a16:creationId xmlns:a16="http://schemas.microsoft.com/office/drawing/2014/main" id="{874FF360-A563-94A0-7FF0-44C607518D94}"/>
              </a:ext>
            </a:extLst>
          </p:cNvPr>
          <p:cNvSpPr txBox="1">
            <a:spLocks/>
          </p:cNvSpPr>
          <p:nvPr/>
        </p:nvSpPr>
        <p:spPr>
          <a:xfrm>
            <a:off x="372322" y="3299144"/>
            <a:ext cx="3298090" cy="1586118"/>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GB"/>
              <a:t> </a:t>
            </a:r>
          </a:p>
        </p:txBody>
      </p:sp>
      <p:sp>
        <p:nvSpPr>
          <p:cNvPr id="7" name="Content Placeholder 2">
            <a:extLst>
              <a:ext uri="{FF2B5EF4-FFF2-40B4-BE49-F238E27FC236}">
                <a16:creationId xmlns:a16="http://schemas.microsoft.com/office/drawing/2014/main" id="{8AD92974-71D7-E89F-B5E8-31BBBA9B06BD}"/>
              </a:ext>
            </a:extLst>
          </p:cNvPr>
          <p:cNvSpPr txBox="1">
            <a:spLocks/>
          </p:cNvSpPr>
          <p:nvPr/>
        </p:nvSpPr>
        <p:spPr>
          <a:xfrm>
            <a:off x="4442637" y="1796144"/>
            <a:ext cx="4074041" cy="131919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9" name="Content Placeholder 2">
            <a:extLst>
              <a:ext uri="{FF2B5EF4-FFF2-40B4-BE49-F238E27FC236}">
                <a16:creationId xmlns:a16="http://schemas.microsoft.com/office/drawing/2014/main" id="{6249E687-25D1-6CD5-9626-D6F87D8A951E}"/>
              </a:ext>
            </a:extLst>
          </p:cNvPr>
          <p:cNvSpPr txBox="1">
            <a:spLocks/>
          </p:cNvSpPr>
          <p:nvPr/>
        </p:nvSpPr>
        <p:spPr>
          <a:xfrm>
            <a:off x="8746647" y="3216034"/>
            <a:ext cx="2827000" cy="2189069"/>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8" name="Content Placeholder 2">
            <a:extLst>
              <a:ext uri="{FF2B5EF4-FFF2-40B4-BE49-F238E27FC236}">
                <a16:creationId xmlns:a16="http://schemas.microsoft.com/office/drawing/2014/main" id="{52307BB0-2F76-9CD9-A2CE-9B86139B6902}"/>
              </a:ext>
            </a:extLst>
          </p:cNvPr>
          <p:cNvSpPr txBox="1">
            <a:spLocks/>
          </p:cNvSpPr>
          <p:nvPr/>
        </p:nvSpPr>
        <p:spPr>
          <a:xfrm>
            <a:off x="7571004" y="1946940"/>
            <a:ext cx="4248674" cy="3458164"/>
          </a:xfrm>
          <a:prstGeom prst="rect">
            <a:avLst/>
          </a:prstGeom>
        </p:spPr>
        <p:txBody>
          <a:bodyPr vert="horz" lIns="91440" tIns="45720" rIns="91440" bIns="45720" rtlCol="0">
            <a:normAutofit lnSpcReduction="10000"/>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GB" sz="2800">
                <a:effectLst/>
                <a:latin typeface="Arial" panose="020B0604020202020204" pitchFamily="34" charset="0"/>
                <a:ea typeface="Arial" panose="020B0604020202020204" pitchFamily="34" charset="0"/>
              </a:rPr>
              <a:t>This option is not the most accessible because there is not enough difference between the colours in the chart. Someone with colour blindness could struggle to access this graph.</a:t>
            </a:r>
            <a:endParaRPr lang="en-GB" sz="2800"/>
          </a:p>
        </p:txBody>
      </p:sp>
      <p:pic>
        <p:nvPicPr>
          <p:cNvPr id="3" name="Picture 2" descr="Wrong example of accessible graph">
            <a:extLst>
              <a:ext uri="{FF2B5EF4-FFF2-40B4-BE49-F238E27FC236}">
                <a16:creationId xmlns:a16="http://schemas.microsoft.com/office/drawing/2014/main" id="{03E42DE3-EB7D-4D26-C3CA-FF6AEB7CA80F}"/>
              </a:ext>
            </a:extLst>
          </p:cNvPr>
          <p:cNvPicPr>
            <a:picLocks noChangeAspect="1"/>
          </p:cNvPicPr>
          <p:nvPr/>
        </p:nvPicPr>
        <p:blipFill>
          <a:blip r:embed="rId5"/>
          <a:stretch>
            <a:fillRect/>
          </a:stretch>
        </p:blipFill>
        <p:spPr>
          <a:xfrm>
            <a:off x="495212" y="1946939"/>
            <a:ext cx="6528561" cy="3130027"/>
          </a:xfrm>
          <a:prstGeom prst="rect">
            <a:avLst/>
          </a:prstGeom>
        </p:spPr>
      </p:pic>
      <p:pic>
        <p:nvPicPr>
          <p:cNvPr id="10" name="Picture 9">
            <a:extLst>
              <a:ext uri="{FF2B5EF4-FFF2-40B4-BE49-F238E27FC236}">
                <a16:creationId xmlns:a16="http://schemas.microsoft.com/office/drawing/2014/main" id="{6B1FC884-7DC2-6522-19F4-EF395FEF3313}"/>
              </a:ext>
              <a:ext uri="{C183D7F6-B498-43B3-948B-1728B52AA6E4}">
                <adec:decorative xmlns:adec="http://schemas.microsoft.com/office/drawing/2017/decorative" val="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899785" y="5685693"/>
            <a:ext cx="712412" cy="709246"/>
          </a:xfrm>
          <a:prstGeom prst="rect">
            <a:avLst/>
          </a:prstGeom>
        </p:spPr>
      </p:pic>
    </p:spTree>
    <p:extLst>
      <p:ext uri="{BB962C8B-B14F-4D97-AF65-F5344CB8AC3E}">
        <p14:creationId xmlns:p14="http://schemas.microsoft.com/office/powerpoint/2010/main" val="481257101"/>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a:xfrm>
            <a:off x="4121625" y="457201"/>
            <a:ext cx="5486400" cy="708643"/>
          </a:xfrm>
        </p:spPr>
        <p:txBody>
          <a:bodyPr/>
          <a:lstStyle/>
          <a:p>
            <a:pPr algn="l"/>
            <a:r>
              <a:rPr lang="en-GB" sz="3600" b="1"/>
              <a:t>Group presentation</a:t>
            </a:r>
          </a:p>
        </p:txBody>
      </p:sp>
      <p:pic>
        <p:nvPicPr>
          <p:cNvPr id="4" name="Picture 3">
            <a:extLst>
              <a:ext uri="{FF2B5EF4-FFF2-40B4-BE49-F238E27FC236}">
                <a16:creationId xmlns:a16="http://schemas.microsoft.com/office/drawing/2014/main" id="{AB871EE8-6BA2-58BB-C805-31872648A7CC}"/>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CECD9BBF-00DA-87E9-5C5D-3156844A715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sp>
        <p:nvSpPr>
          <p:cNvPr id="6" name="Content Placeholder 2">
            <a:extLst>
              <a:ext uri="{FF2B5EF4-FFF2-40B4-BE49-F238E27FC236}">
                <a16:creationId xmlns:a16="http://schemas.microsoft.com/office/drawing/2014/main" id="{874FF360-A563-94A0-7FF0-44C607518D94}"/>
              </a:ext>
            </a:extLst>
          </p:cNvPr>
          <p:cNvSpPr txBox="1">
            <a:spLocks/>
          </p:cNvSpPr>
          <p:nvPr/>
        </p:nvSpPr>
        <p:spPr>
          <a:xfrm>
            <a:off x="372322" y="3299144"/>
            <a:ext cx="3298090" cy="1586118"/>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GB"/>
              <a:t> </a:t>
            </a:r>
          </a:p>
        </p:txBody>
      </p:sp>
      <p:sp>
        <p:nvSpPr>
          <p:cNvPr id="7" name="Content Placeholder 2">
            <a:extLst>
              <a:ext uri="{FF2B5EF4-FFF2-40B4-BE49-F238E27FC236}">
                <a16:creationId xmlns:a16="http://schemas.microsoft.com/office/drawing/2014/main" id="{8AD92974-71D7-E89F-B5E8-31BBBA9B06BD}"/>
              </a:ext>
            </a:extLst>
          </p:cNvPr>
          <p:cNvSpPr txBox="1">
            <a:spLocks/>
          </p:cNvSpPr>
          <p:nvPr/>
        </p:nvSpPr>
        <p:spPr>
          <a:xfrm>
            <a:off x="4442637" y="1796144"/>
            <a:ext cx="4074041" cy="131919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9" name="Content Placeholder 2">
            <a:extLst>
              <a:ext uri="{FF2B5EF4-FFF2-40B4-BE49-F238E27FC236}">
                <a16:creationId xmlns:a16="http://schemas.microsoft.com/office/drawing/2014/main" id="{6249E687-25D1-6CD5-9626-D6F87D8A951E}"/>
              </a:ext>
            </a:extLst>
          </p:cNvPr>
          <p:cNvSpPr txBox="1">
            <a:spLocks/>
          </p:cNvSpPr>
          <p:nvPr/>
        </p:nvSpPr>
        <p:spPr>
          <a:xfrm>
            <a:off x="8746647" y="3216034"/>
            <a:ext cx="2827000" cy="2189069"/>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8" name="Content Placeholder 2">
            <a:extLst>
              <a:ext uri="{FF2B5EF4-FFF2-40B4-BE49-F238E27FC236}">
                <a16:creationId xmlns:a16="http://schemas.microsoft.com/office/drawing/2014/main" id="{52307BB0-2F76-9CD9-A2CE-9B86139B6902}"/>
              </a:ext>
            </a:extLst>
          </p:cNvPr>
          <p:cNvSpPr txBox="1">
            <a:spLocks/>
          </p:cNvSpPr>
          <p:nvPr/>
        </p:nvSpPr>
        <p:spPr>
          <a:xfrm>
            <a:off x="4901185" y="1781220"/>
            <a:ext cx="6774401" cy="4265202"/>
          </a:xfrm>
          <a:prstGeom prst="rect">
            <a:avLst/>
          </a:prstGeom>
        </p:spPr>
        <p:txBody>
          <a:bodyPr vert="horz" lIns="91440" tIns="45720" rIns="91440" bIns="45720" rtlCol="0">
            <a:normAutofit fontScale="92500" lnSpcReduction="20000"/>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GB" sz="2800">
                <a:effectLst/>
                <a:latin typeface="Arial" panose="020B0604020202020204" pitchFamily="34" charset="0"/>
                <a:ea typeface="Arial" panose="020B0604020202020204" pitchFamily="34" charset="0"/>
              </a:rPr>
              <a:t>This option is not the most accessible because:</a:t>
            </a:r>
          </a:p>
          <a:p>
            <a:pPr marL="0" indent="0">
              <a:buFont typeface="Arial"/>
              <a:buNone/>
            </a:pPr>
            <a:r>
              <a:rPr lang="en-GB" sz="2800">
                <a:effectLst/>
                <a:latin typeface="Arial" panose="020B0604020202020204" pitchFamily="34" charset="0"/>
                <a:ea typeface="Arial" panose="020B0604020202020204" pitchFamily="34" charset="0"/>
              </a:rPr>
              <a:t>• The font size is too small.</a:t>
            </a:r>
          </a:p>
          <a:p>
            <a:pPr marL="0" indent="0">
              <a:buFont typeface="Arial"/>
              <a:buNone/>
            </a:pPr>
            <a:r>
              <a:rPr lang="en-GB" sz="2800">
                <a:effectLst/>
                <a:latin typeface="Arial" panose="020B0604020202020204" pitchFamily="34" charset="0"/>
                <a:ea typeface="Arial" panose="020B0604020202020204" pitchFamily="34" charset="0"/>
              </a:rPr>
              <a:t>• There is not enough difference between the colours in the chart. Someone with colour</a:t>
            </a:r>
          </a:p>
          <a:p>
            <a:pPr marL="0" indent="0">
              <a:buFont typeface="Arial"/>
              <a:buNone/>
            </a:pPr>
            <a:r>
              <a:rPr lang="en-GB" sz="2800">
                <a:effectLst/>
                <a:latin typeface="Arial" panose="020B0604020202020204" pitchFamily="34" charset="0"/>
                <a:ea typeface="Arial" panose="020B0604020202020204" pitchFamily="34" charset="0"/>
              </a:rPr>
              <a:t>blindness could struggle to access this graph.</a:t>
            </a:r>
          </a:p>
          <a:p>
            <a:pPr marL="0" indent="0">
              <a:buFont typeface="Arial"/>
              <a:buNone/>
            </a:pPr>
            <a:r>
              <a:rPr lang="en-GB" sz="2800">
                <a:effectLst/>
                <a:latin typeface="Arial" panose="020B0604020202020204" pitchFamily="34" charset="0"/>
                <a:ea typeface="Arial" panose="020B0604020202020204" pitchFamily="34" charset="0"/>
              </a:rPr>
              <a:t>• There is not enough contrast between the background colour and the logo.</a:t>
            </a:r>
          </a:p>
          <a:p>
            <a:pPr marL="0" indent="0">
              <a:buFont typeface="Arial"/>
              <a:buNone/>
            </a:pPr>
            <a:r>
              <a:rPr lang="en-GB" sz="2800">
                <a:effectLst/>
                <a:latin typeface="Arial" panose="020B0604020202020204" pitchFamily="34" charset="0"/>
                <a:ea typeface="Arial" panose="020B0604020202020204" pitchFamily="34" charset="0"/>
              </a:rPr>
              <a:t>• There is no description of the chart or alt text.</a:t>
            </a:r>
            <a:endParaRPr lang="en-GB" sz="2800"/>
          </a:p>
        </p:txBody>
      </p:sp>
      <p:pic>
        <p:nvPicPr>
          <p:cNvPr id="10" name="Picture 9" descr="Wrong example of accessible graph">
            <a:extLst>
              <a:ext uri="{FF2B5EF4-FFF2-40B4-BE49-F238E27FC236}">
                <a16:creationId xmlns:a16="http://schemas.microsoft.com/office/drawing/2014/main" id="{EF85DFDA-C1DB-EF2E-542A-CD1835CE490F}"/>
              </a:ext>
            </a:extLst>
          </p:cNvPr>
          <p:cNvPicPr>
            <a:picLocks noChangeAspect="1"/>
          </p:cNvPicPr>
          <p:nvPr/>
        </p:nvPicPr>
        <p:blipFill rotWithShape="1">
          <a:blip r:embed="rId5"/>
          <a:srcRect l="20062" r="23066"/>
          <a:stretch/>
        </p:blipFill>
        <p:spPr>
          <a:xfrm>
            <a:off x="516414" y="2228053"/>
            <a:ext cx="4126370" cy="2356139"/>
          </a:xfrm>
          <a:prstGeom prst="rect">
            <a:avLst/>
          </a:prstGeom>
        </p:spPr>
      </p:pic>
      <p:pic>
        <p:nvPicPr>
          <p:cNvPr id="3" name="Picture 2">
            <a:extLst>
              <a:ext uri="{FF2B5EF4-FFF2-40B4-BE49-F238E27FC236}">
                <a16:creationId xmlns:a16="http://schemas.microsoft.com/office/drawing/2014/main" id="{6E95CA6F-6705-954B-6567-AD68069007D6}"/>
              </a:ext>
              <a:ext uri="{C183D7F6-B498-43B3-948B-1728B52AA6E4}">
                <adec:decorative xmlns:adec="http://schemas.microsoft.com/office/drawing/2017/decorative" val="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899785" y="5685693"/>
            <a:ext cx="712412" cy="709246"/>
          </a:xfrm>
          <a:prstGeom prst="rect">
            <a:avLst/>
          </a:prstGeom>
        </p:spPr>
      </p:pic>
    </p:spTree>
    <p:extLst>
      <p:ext uri="{BB962C8B-B14F-4D97-AF65-F5344CB8AC3E}">
        <p14:creationId xmlns:p14="http://schemas.microsoft.com/office/powerpoint/2010/main" val="441882609"/>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a:xfrm>
            <a:off x="4121625" y="457201"/>
            <a:ext cx="5486400" cy="708643"/>
          </a:xfrm>
        </p:spPr>
        <p:txBody>
          <a:bodyPr/>
          <a:lstStyle/>
          <a:p>
            <a:pPr algn="l"/>
            <a:r>
              <a:rPr lang="en-GB" sz="3600" b="1"/>
              <a:t>Group presentation</a:t>
            </a:r>
          </a:p>
        </p:txBody>
      </p:sp>
      <p:pic>
        <p:nvPicPr>
          <p:cNvPr id="4" name="Picture 3">
            <a:extLst>
              <a:ext uri="{FF2B5EF4-FFF2-40B4-BE49-F238E27FC236}">
                <a16:creationId xmlns:a16="http://schemas.microsoft.com/office/drawing/2014/main" id="{AB871EE8-6BA2-58BB-C805-31872648A7CC}"/>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CECD9BBF-00DA-87E9-5C5D-3156844A715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sp>
        <p:nvSpPr>
          <p:cNvPr id="6" name="Content Placeholder 2">
            <a:extLst>
              <a:ext uri="{FF2B5EF4-FFF2-40B4-BE49-F238E27FC236}">
                <a16:creationId xmlns:a16="http://schemas.microsoft.com/office/drawing/2014/main" id="{874FF360-A563-94A0-7FF0-44C607518D94}"/>
              </a:ext>
            </a:extLst>
          </p:cNvPr>
          <p:cNvSpPr txBox="1">
            <a:spLocks/>
          </p:cNvSpPr>
          <p:nvPr/>
        </p:nvSpPr>
        <p:spPr>
          <a:xfrm>
            <a:off x="372322" y="3299144"/>
            <a:ext cx="3298090" cy="1586118"/>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GB"/>
              <a:t> </a:t>
            </a:r>
          </a:p>
        </p:txBody>
      </p:sp>
      <p:sp>
        <p:nvSpPr>
          <p:cNvPr id="7" name="Content Placeholder 2">
            <a:extLst>
              <a:ext uri="{FF2B5EF4-FFF2-40B4-BE49-F238E27FC236}">
                <a16:creationId xmlns:a16="http://schemas.microsoft.com/office/drawing/2014/main" id="{8AD92974-71D7-E89F-B5E8-31BBBA9B06BD}"/>
              </a:ext>
            </a:extLst>
          </p:cNvPr>
          <p:cNvSpPr txBox="1">
            <a:spLocks/>
          </p:cNvSpPr>
          <p:nvPr/>
        </p:nvSpPr>
        <p:spPr>
          <a:xfrm>
            <a:off x="4442637" y="1796144"/>
            <a:ext cx="4074041" cy="131919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9" name="Content Placeholder 2">
            <a:extLst>
              <a:ext uri="{FF2B5EF4-FFF2-40B4-BE49-F238E27FC236}">
                <a16:creationId xmlns:a16="http://schemas.microsoft.com/office/drawing/2014/main" id="{6249E687-25D1-6CD5-9626-D6F87D8A951E}"/>
              </a:ext>
            </a:extLst>
          </p:cNvPr>
          <p:cNvSpPr txBox="1">
            <a:spLocks/>
          </p:cNvSpPr>
          <p:nvPr/>
        </p:nvSpPr>
        <p:spPr>
          <a:xfrm>
            <a:off x="8746647" y="3216034"/>
            <a:ext cx="2827000" cy="2189069"/>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8" name="Content Placeholder 2">
            <a:extLst>
              <a:ext uri="{FF2B5EF4-FFF2-40B4-BE49-F238E27FC236}">
                <a16:creationId xmlns:a16="http://schemas.microsoft.com/office/drawing/2014/main" id="{52307BB0-2F76-9CD9-A2CE-9B86139B6902}"/>
              </a:ext>
            </a:extLst>
          </p:cNvPr>
          <p:cNvSpPr txBox="1">
            <a:spLocks/>
          </p:cNvSpPr>
          <p:nvPr/>
        </p:nvSpPr>
        <p:spPr>
          <a:xfrm>
            <a:off x="6096000" y="2121266"/>
            <a:ext cx="5579585" cy="3714385"/>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GB" sz="2800">
                <a:effectLst/>
                <a:latin typeface="Arial" panose="020B0604020202020204" pitchFamily="34" charset="0"/>
                <a:ea typeface="Arial" panose="020B0604020202020204" pitchFamily="34" charset="0"/>
              </a:rPr>
              <a:t>This option is not the most accessible because there is no description of the chart or alt text describing what the chart represents.</a:t>
            </a:r>
            <a:endParaRPr lang="en-GB" sz="2800"/>
          </a:p>
        </p:txBody>
      </p:sp>
      <p:pic>
        <p:nvPicPr>
          <p:cNvPr id="3" name="Picture 2" descr="Wrong example of accessible graph">
            <a:extLst>
              <a:ext uri="{FF2B5EF4-FFF2-40B4-BE49-F238E27FC236}">
                <a16:creationId xmlns:a16="http://schemas.microsoft.com/office/drawing/2014/main" id="{7F39436D-0FA7-C111-5354-07A63BBECBC1}"/>
              </a:ext>
            </a:extLst>
          </p:cNvPr>
          <p:cNvPicPr>
            <a:picLocks noChangeAspect="1"/>
          </p:cNvPicPr>
          <p:nvPr/>
        </p:nvPicPr>
        <p:blipFill rotWithShape="1">
          <a:blip r:embed="rId5"/>
          <a:srcRect l="22823" r="19756"/>
          <a:stretch/>
        </p:blipFill>
        <p:spPr>
          <a:xfrm>
            <a:off x="516415" y="2163728"/>
            <a:ext cx="5412149" cy="3022421"/>
          </a:xfrm>
          <a:prstGeom prst="rect">
            <a:avLst/>
          </a:prstGeom>
        </p:spPr>
      </p:pic>
    </p:spTree>
    <p:extLst>
      <p:ext uri="{BB962C8B-B14F-4D97-AF65-F5344CB8AC3E}">
        <p14:creationId xmlns:p14="http://schemas.microsoft.com/office/powerpoint/2010/main" val="464594101"/>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a:xfrm>
            <a:off x="4121625" y="457201"/>
            <a:ext cx="5486400" cy="708643"/>
          </a:xfrm>
        </p:spPr>
        <p:txBody>
          <a:bodyPr/>
          <a:lstStyle/>
          <a:p>
            <a:pPr algn="l"/>
            <a:r>
              <a:rPr lang="en-GB" sz="3600" b="1"/>
              <a:t>Group presentation</a:t>
            </a:r>
          </a:p>
        </p:txBody>
      </p:sp>
      <p:pic>
        <p:nvPicPr>
          <p:cNvPr id="4" name="Picture 3">
            <a:extLst>
              <a:ext uri="{FF2B5EF4-FFF2-40B4-BE49-F238E27FC236}">
                <a16:creationId xmlns:a16="http://schemas.microsoft.com/office/drawing/2014/main" id="{AB871EE8-6BA2-58BB-C805-31872648A7CC}"/>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5" name="Picture 4">
            <a:extLst>
              <a:ext uri="{FF2B5EF4-FFF2-40B4-BE49-F238E27FC236}">
                <a16:creationId xmlns:a16="http://schemas.microsoft.com/office/drawing/2014/main" id="{CECD9BBF-00DA-87E9-5C5D-3156844A715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835651"/>
            <a:ext cx="1905000" cy="581025"/>
          </a:xfrm>
          <a:prstGeom prst="rect">
            <a:avLst/>
          </a:prstGeom>
        </p:spPr>
      </p:pic>
      <p:sp>
        <p:nvSpPr>
          <p:cNvPr id="6" name="Content Placeholder 2">
            <a:extLst>
              <a:ext uri="{FF2B5EF4-FFF2-40B4-BE49-F238E27FC236}">
                <a16:creationId xmlns:a16="http://schemas.microsoft.com/office/drawing/2014/main" id="{874FF360-A563-94A0-7FF0-44C607518D94}"/>
              </a:ext>
            </a:extLst>
          </p:cNvPr>
          <p:cNvSpPr txBox="1">
            <a:spLocks/>
          </p:cNvSpPr>
          <p:nvPr/>
        </p:nvSpPr>
        <p:spPr>
          <a:xfrm>
            <a:off x="372322" y="3299144"/>
            <a:ext cx="3298090" cy="1586118"/>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GB"/>
              <a:t> </a:t>
            </a:r>
          </a:p>
        </p:txBody>
      </p:sp>
      <p:sp>
        <p:nvSpPr>
          <p:cNvPr id="7" name="Content Placeholder 2">
            <a:extLst>
              <a:ext uri="{FF2B5EF4-FFF2-40B4-BE49-F238E27FC236}">
                <a16:creationId xmlns:a16="http://schemas.microsoft.com/office/drawing/2014/main" id="{8AD92974-71D7-E89F-B5E8-31BBBA9B06BD}"/>
              </a:ext>
            </a:extLst>
          </p:cNvPr>
          <p:cNvSpPr txBox="1">
            <a:spLocks/>
          </p:cNvSpPr>
          <p:nvPr/>
        </p:nvSpPr>
        <p:spPr>
          <a:xfrm>
            <a:off x="4442637" y="1796144"/>
            <a:ext cx="4074041" cy="131919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9" name="Content Placeholder 2">
            <a:extLst>
              <a:ext uri="{FF2B5EF4-FFF2-40B4-BE49-F238E27FC236}">
                <a16:creationId xmlns:a16="http://schemas.microsoft.com/office/drawing/2014/main" id="{6249E687-25D1-6CD5-9626-D6F87D8A951E}"/>
              </a:ext>
            </a:extLst>
          </p:cNvPr>
          <p:cNvSpPr txBox="1">
            <a:spLocks/>
          </p:cNvSpPr>
          <p:nvPr/>
        </p:nvSpPr>
        <p:spPr>
          <a:xfrm>
            <a:off x="8746647" y="3216034"/>
            <a:ext cx="2827000" cy="2189069"/>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GB"/>
          </a:p>
        </p:txBody>
      </p:sp>
      <p:sp>
        <p:nvSpPr>
          <p:cNvPr id="8" name="Content Placeholder 2">
            <a:extLst>
              <a:ext uri="{FF2B5EF4-FFF2-40B4-BE49-F238E27FC236}">
                <a16:creationId xmlns:a16="http://schemas.microsoft.com/office/drawing/2014/main" id="{52307BB0-2F76-9CD9-A2CE-9B86139B6902}"/>
              </a:ext>
            </a:extLst>
          </p:cNvPr>
          <p:cNvSpPr txBox="1">
            <a:spLocks/>
          </p:cNvSpPr>
          <p:nvPr/>
        </p:nvSpPr>
        <p:spPr>
          <a:xfrm>
            <a:off x="7691020" y="2121266"/>
            <a:ext cx="3984565" cy="3714385"/>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0C572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0C572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0C572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0C572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0C57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GB" sz="2800">
                <a:effectLst/>
                <a:latin typeface="Arial" panose="020B0604020202020204" pitchFamily="34" charset="0"/>
                <a:ea typeface="Arial" panose="020B0604020202020204" pitchFamily="34" charset="0"/>
              </a:rPr>
              <a:t>This option is the most accessible from the ones provided.</a:t>
            </a:r>
            <a:endParaRPr lang="en-GB" sz="2800"/>
          </a:p>
        </p:txBody>
      </p:sp>
      <p:pic>
        <p:nvPicPr>
          <p:cNvPr id="10" name="Picture 9">
            <a:extLst>
              <a:ext uri="{FF2B5EF4-FFF2-40B4-BE49-F238E27FC236}">
                <a16:creationId xmlns:a16="http://schemas.microsoft.com/office/drawing/2014/main" id="{DEEEA8F9-A043-D6C8-FF46-0C15F09542FF}"/>
              </a:ext>
            </a:extLst>
          </p:cNvPr>
          <p:cNvPicPr>
            <a:picLocks noChangeAspect="1"/>
          </p:cNvPicPr>
          <p:nvPr/>
        </p:nvPicPr>
        <p:blipFill>
          <a:blip r:embed="rId5"/>
          <a:stretch>
            <a:fillRect/>
          </a:stretch>
        </p:blipFill>
        <p:spPr>
          <a:xfrm>
            <a:off x="422029" y="2075954"/>
            <a:ext cx="6768964" cy="2948542"/>
          </a:xfrm>
          <a:prstGeom prst="rect">
            <a:avLst/>
          </a:prstGeom>
        </p:spPr>
      </p:pic>
    </p:spTree>
    <p:extLst>
      <p:ext uri="{BB962C8B-B14F-4D97-AF65-F5344CB8AC3E}">
        <p14:creationId xmlns:p14="http://schemas.microsoft.com/office/powerpoint/2010/main" val="353796860"/>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A0EB92-9B97-DC5E-B65B-411505665634}"/>
              </a:ext>
            </a:extLst>
          </p:cNvPr>
          <p:cNvSpPr>
            <a:spLocks noGrp="1"/>
          </p:cNvSpPr>
          <p:nvPr>
            <p:ph type="ctrTitle"/>
          </p:nvPr>
        </p:nvSpPr>
        <p:spPr>
          <a:xfrm>
            <a:off x="2817152" y="1345844"/>
            <a:ext cx="8354940" cy="846625"/>
          </a:xfrm>
        </p:spPr>
        <p:txBody>
          <a:bodyPr/>
          <a:lstStyle/>
          <a:p>
            <a:pPr algn="l"/>
            <a:r>
              <a:rPr lang="en-GB" sz="5400"/>
              <a:t>7. Accessible video and website content</a:t>
            </a:r>
          </a:p>
        </p:txBody>
      </p:sp>
      <p:pic>
        <p:nvPicPr>
          <p:cNvPr id="3" name="Picture 2">
            <a:extLst>
              <a:ext uri="{FF2B5EF4-FFF2-40B4-BE49-F238E27FC236}">
                <a16:creationId xmlns:a16="http://schemas.microsoft.com/office/drawing/2014/main" id="{771FFCCE-F2F3-48DE-9251-E932E14E906B}"/>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4" name="Picture 3">
            <a:extLst>
              <a:ext uri="{FF2B5EF4-FFF2-40B4-BE49-F238E27FC236}">
                <a16:creationId xmlns:a16="http://schemas.microsoft.com/office/drawing/2014/main" id="{823D72D2-7798-EE45-915C-469366D135B7}"/>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7303" y="5800757"/>
            <a:ext cx="1905000" cy="581025"/>
          </a:xfrm>
          <a:prstGeom prst="rect">
            <a:avLst/>
          </a:prstGeom>
        </p:spPr>
      </p:pic>
    </p:spTree>
    <p:extLst>
      <p:ext uri="{BB962C8B-B14F-4D97-AF65-F5344CB8AC3E}">
        <p14:creationId xmlns:p14="http://schemas.microsoft.com/office/powerpoint/2010/main" val="341128011"/>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A0EB92-9B97-DC5E-B65B-411505665634}"/>
              </a:ext>
            </a:extLst>
          </p:cNvPr>
          <p:cNvSpPr>
            <a:spLocks noGrp="1"/>
          </p:cNvSpPr>
          <p:nvPr>
            <p:ph type="ctrTitle"/>
          </p:nvPr>
        </p:nvSpPr>
        <p:spPr>
          <a:xfrm>
            <a:off x="2817152" y="1345844"/>
            <a:ext cx="8354940" cy="846625"/>
          </a:xfrm>
        </p:spPr>
        <p:txBody>
          <a:bodyPr/>
          <a:lstStyle/>
          <a:p>
            <a:pPr algn="l"/>
            <a:r>
              <a:rPr lang="en-GB" sz="5400"/>
              <a:t>7.1 Accessible video content</a:t>
            </a:r>
          </a:p>
        </p:txBody>
      </p:sp>
      <p:pic>
        <p:nvPicPr>
          <p:cNvPr id="3" name="Picture 2">
            <a:extLst>
              <a:ext uri="{FF2B5EF4-FFF2-40B4-BE49-F238E27FC236}">
                <a16:creationId xmlns:a16="http://schemas.microsoft.com/office/drawing/2014/main" id="{771FFCCE-F2F3-48DE-9251-E932E14E906B}"/>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675" y="5685693"/>
            <a:ext cx="5128650" cy="811155"/>
          </a:xfrm>
          <a:prstGeom prst="rect">
            <a:avLst/>
          </a:prstGeom>
        </p:spPr>
      </p:pic>
      <p:pic>
        <p:nvPicPr>
          <p:cNvPr id="4" name="Picture 3">
            <a:extLst>
              <a:ext uri="{FF2B5EF4-FFF2-40B4-BE49-F238E27FC236}">
                <a16:creationId xmlns:a16="http://schemas.microsoft.com/office/drawing/2014/main" id="{823D72D2-7798-EE45-915C-469366D135B7}"/>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7303" y="5800757"/>
            <a:ext cx="1905000" cy="581025"/>
          </a:xfrm>
          <a:prstGeom prst="rect">
            <a:avLst/>
          </a:prstGeom>
        </p:spPr>
      </p:pic>
    </p:spTree>
    <p:extLst>
      <p:ext uri="{BB962C8B-B14F-4D97-AF65-F5344CB8AC3E}">
        <p14:creationId xmlns:p14="http://schemas.microsoft.com/office/powerpoint/2010/main" val="371292723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DF1B3ADDC8AED44B753D0999120A9CC" ma:contentTypeVersion="11" ma:contentTypeDescription="Create a new document." ma:contentTypeScope="" ma:versionID="b1173466028b65be68c0a45f8c343d80">
  <xsd:schema xmlns:xsd="http://www.w3.org/2001/XMLSchema" xmlns:xs="http://www.w3.org/2001/XMLSchema" xmlns:p="http://schemas.microsoft.com/office/2006/metadata/properties" xmlns:ns2="17ed78d9-9ac4-4afe-a3fa-1cb8f6a01cc0" xmlns:ns3="f45649d7-04f6-4574-9a5b-e94d769d4f8c" targetNamespace="http://schemas.microsoft.com/office/2006/metadata/properties" ma:root="true" ma:fieldsID="47c3994fd20d34d98f901555828ef6dd" ns2:_="" ns3:_="">
    <xsd:import namespace="17ed78d9-9ac4-4afe-a3fa-1cb8f6a01cc0"/>
    <xsd:import namespace="f45649d7-04f6-4574-9a5b-e94d769d4f8c"/>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7ed78d9-9ac4-4afe-a3fa-1cb8f6a01cc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ec4eb6af-b8e0-4535-81bd-a4e3e89bfafc" ma:termSetId="09814cd3-568e-fe90-9814-8d621ff8fb84" ma:anchorId="fba54fb3-c3e1-fe81-a776-ca4b69148c4d" ma:open="true" ma:isKeyword="false">
      <xsd:complexType>
        <xsd:sequence>
          <xsd:element ref="pc:Terms" minOccurs="0" maxOccurs="1"/>
        </xsd:sequence>
      </xsd:complexType>
    </xsd:element>
    <xsd:element name="MediaServiceDateTaken" ma:index="13" nillable="true" ma:displayName="MediaServiceDateTaken" ma:hidden="true" ma:indexed="true" ma:internalName="MediaServiceDateTaken"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45649d7-04f6-4574-9a5b-e94d769d4f8c"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8eb85623-8bf2-48e5-8c35-8484d1b45180}" ma:internalName="TaxCatchAll" ma:showField="CatchAllData" ma:web="f45649d7-04f6-4574-9a5b-e94d769d4f8c">
      <xsd:complexType>
        <xsd:complexContent>
          <xsd:extension base="dms:MultiChoiceLookup">
            <xsd:sequence>
              <xsd:element name="Value" type="dms:Lookup" maxOccurs="unbounded" minOccurs="0" nillable="true"/>
            </xsd:sequence>
          </xsd:extension>
        </xsd:complexContent>
      </xsd:complexType>
    </xsd:element>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f45649d7-04f6-4574-9a5b-e94d769d4f8c" xsi:nil="true"/>
    <lcf76f155ced4ddcb4097134ff3c332f xmlns="17ed78d9-9ac4-4afe-a3fa-1cb8f6a01cc0">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CC6BD7A2-347F-4292-A275-075FC54622B6}"/>
</file>

<file path=customXml/itemProps2.xml><?xml version="1.0" encoding="utf-8"?>
<ds:datastoreItem xmlns:ds="http://schemas.openxmlformats.org/officeDocument/2006/customXml" ds:itemID="{8888E812-3E98-4EEF-8FB2-2537C81A4BCA}">
  <ds:schemaRefs>
    <ds:schemaRef ds:uri="http://schemas.microsoft.com/sharepoint/v3/contenttype/forms"/>
  </ds:schemaRefs>
</ds:datastoreItem>
</file>

<file path=customXml/itemProps3.xml><?xml version="1.0" encoding="utf-8"?>
<ds:datastoreItem xmlns:ds="http://schemas.openxmlformats.org/officeDocument/2006/customXml" ds:itemID="{AB15C8E7-DF3D-4D4C-ABA2-8D110B38D4C7}">
  <ds:schemaRefs>
    <ds:schemaRef ds:uri="17ed78d9-9ac4-4afe-a3fa-1cb8f6a01cc0"/>
    <ds:schemaRef ds:uri="f45649d7-04f6-4574-9a5b-e94d769d4f8c"/>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GoodLife POWERPOINT TEMPLATE</Template>
  <Application>Microsoft Office PowerPoint</Application>
  <PresentationFormat>Widescreen</PresentationFormat>
  <Slides>131</Slides>
  <Notes>128</Notes>
  <HiddenSlides>0</HiddenSlides>
  <ScaleCrop>false</ScaleCrop>
  <HeadingPairs>
    <vt:vector size="4" baseType="variant">
      <vt:variant>
        <vt:lpstr>Theme</vt:lpstr>
      </vt:variant>
      <vt:variant>
        <vt:i4>1</vt:i4>
      </vt:variant>
      <vt:variant>
        <vt:lpstr>Slide Titles</vt:lpstr>
      </vt:variant>
      <vt:variant>
        <vt:i4>131</vt:i4>
      </vt:variant>
    </vt:vector>
  </HeadingPairs>
  <TitlesOfParts>
    <vt:vector size="132" baseType="lpstr">
      <vt:lpstr>Office Theme</vt:lpstr>
      <vt:lpstr>Disability inclusion training curriculum </vt:lpstr>
      <vt:lpstr>1. Welcome!</vt:lpstr>
      <vt:lpstr>Goal</vt:lpstr>
      <vt:lpstr>Training objectives</vt:lpstr>
      <vt:lpstr>PowerPoint Presentation</vt:lpstr>
      <vt:lpstr>2. Introduction to disability</vt:lpstr>
      <vt:lpstr>2.1 Disability pictures</vt:lpstr>
      <vt:lpstr>2.2 People with disabilities: a small minority?</vt:lpstr>
      <vt:lpstr>2.3 Defining disability</vt:lpstr>
      <vt:lpstr>2.4 Models of disability</vt:lpstr>
      <vt:lpstr>Medical model of disability</vt:lpstr>
      <vt:lpstr>Charity model of disability</vt:lpstr>
      <vt:lpstr>Social model of disability</vt:lpstr>
      <vt:lpstr>Interactional models of disability</vt:lpstr>
      <vt:lpstr>Human rights model of disability</vt:lpstr>
      <vt:lpstr>Group reflection</vt:lpstr>
      <vt:lpstr>The United Nations Convention on the Rights of Persons with Disabilities (UNCRPD)</vt:lpstr>
      <vt:lpstr>2.5 Understanding disability constituencies</vt:lpstr>
      <vt:lpstr>Disability constituencies</vt:lpstr>
      <vt:lpstr>Disability and intersectionality</vt:lpstr>
      <vt:lpstr>2.6 The language of disability</vt:lpstr>
      <vt:lpstr>PowerPoint Presentation</vt:lpstr>
      <vt:lpstr>2.7 Game of life</vt:lpstr>
      <vt:lpstr>3. Health equity for people with disabilities</vt:lpstr>
      <vt:lpstr>3.1 Health requirements of people with disabilities</vt:lpstr>
      <vt:lpstr>Understanding health requirements of people with disabilities</vt:lpstr>
      <vt:lpstr>3.2 The right to the highest attainable standard of health</vt:lpstr>
      <vt:lpstr>Health outcomes of people with disabilities – 1</vt:lpstr>
      <vt:lpstr>Health outcomes of people with disabilities – 2</vt:lpstr>
      <vt:lpstr>The experience of people with disabilities</vt:lpstr>
      <vt:lpstr>3.3 Understanding health inequities</vt:lpstr>
      <vt:lpstr>3.4 The health equity recipe</vt:lpstr>
      <vt:lpstr>End of day 1</vt:lpstr>
      <vt:lpstr>4. Recap of day 1</vt:lpstr>
      <vt:lpstr>5. Inclusive and accessible communication</vt:lpstr>
      <vt:lpstr>5.1 Defining accessible communication</vt:lpstr>
      <vt:lpstr>5.2 Introduction to accessible communication</vt:lpstr>
      <vt:lpstr>PowerPoint Presentation</vt:lpstr>
      <vt:lpstr>Who is responsible for accessible communication?</vt:lpstr>
      <vt:lpstr>How to create accessible communication</vt:lpstr>
      <vt:lpstr>5.3 Screen readers  and alt text</vt:lpstr>
      <vt:lpstr>Screen readers</vt:lpstr>
      <vt:lpstr>Alt text</vt:lpstr>
      <vt:lpstr>How to add alt text – Word, Excel and PowerPoint</vt:lpstr>
      <vt:lpstr>How to add alt text – Word, Excel and PowerPoint</vt:lpstr>
      <vt:lpstr>Tip 1: include alt text</vt:lpstr>
      <vt:lpstr>Tip 1: include alt text</vt:lpstr>
      <vt:lpstr>Tip 2: Mark non-essentials  as decorative</vt:lpstr>
      <vt:lpstr>Tip 3: Write alt text for embedded text</vt:lpstr>
      <vt:lpstr>Tip 4: Add value to images</vt:lpstr>
      <vt:lpstr>Tip 5: Describe the image</vt:lpstr>
      <vt:lpstr>Tip 6: Be concise</vt:lpstr>
      <vt:lpstr>5.4 Screen readers and alt text - exercise</vt:lpstr>
      <vt:lpstr>Group presentation</vt:lpstr>
      <vt:lpstr>6. General accessibility guidelines</vt:lpstr>
      <vt:lpstr>6.1 Accessible language</vt:lpstr>
      <vt:lpstr>Accessible language:  why it’s important</vt:lpstr>
      <vt:lpstr>Tip 1: Use simple words</vt:lpstr>
      <vt:lpstr>Tip 2: Use bullet points to summarise key points</vt:lpstr>
      <vt:lpstr>Tip 3: Avoid acronyms</vt:lpstr>
      <vt:lpstr>Tip 4: Write in active sentences</vt:lpstr>
      <vt:lpstr>Tip 5: Write in active sentences</vt:lpstr>
      <vt:lpstr>6.2 Accessible text</vt:lpstr>
      <vt:lpstr>Tip 1: Use large, clear fonts</vt:lpstr>
      <vt:lpstr>Tip 2: Align text to the left </vt:lpstr>
      <vt:lpstr>Tip 3: Avoid multiple line breaks </vt:lpstr>
      <vt:lpstr>Tip 4: Use sentence case</vt:lpstr>
      <vt:lpstr>Tip 5: Take care with symbols</vt:lpstr>
      <vt:lpstr>Tip 6: Avoid underlining  and italics </vt:lpstr>
      <vt:lpstr>Tip 7: Colour emphasis </vt:lpstr>
      <vt:lpstr>Tip 8: Line length</vt:lpstr>
      <vt:lpstr>Tip 9: Avoid using emojis instead of words for digital content</vt:lpstr>
      <vt:lpstr>6.3 Accessible language and text - exercise</vt:lpstr>
      <vt:lpstr>Group presentation</vt:lpstr>
      <vt:lpstr>Group presentation</vt:lpstr>
      <vt:lpstr>Group presentation</vt:lpstr>
      <vt:lpstr>Group presentation</vt:lpstr>
      <vt:lpstr>Group presentation</vt:lpstr>
      <vt:lpstr>Group presentation</vt:lpstr>
      <vt:lpstr>6.4 Accessible visual content</vt:lpstr>
      <vt:lpstr>Tip 1: choose contrasting colours</vt:lpstr>
      <vt:lpstr>Tip 1: choose contrasting colours</vt:lpstr>
      <vt:lpstr>PowerPoint Presentation</vt:lpstr>
      <vt:lpstr>PowerPoint Presentation</vt:lpstr>
      <vt:lpstr>Tip 2: Select a tinted background</vt:lpstr>
      <vt:lpstr>Tip 3: Label charts clearly</vt:lpstr>
      <vt:lpstr>Tip 4: Use high quality images</vt:lpstr>
      <vt:lpstr>Tip 5: Include alternative (alt) text</vt:lpstr>
      <vt:lpstr>Tip 6: Logos</vt:lpstr>
      <vt:lpstr>Tip 7: Create an uncluttered design</vt:lpstr>
      <vt:lpstr>Tip 8: Make content more inclusive </vt:lpstr>
      <vt:lpstr>6.5 Accessible visual content - exercise</vt:lpstr>
      <vt:lpstr>Group presentation</vt:lpstr>
      <vt:lpstr>Group presentation</vt:lpstr>
      <vt:lpstr>Group presentation</vt:lpstr>
      <vt:lpstr>Group presentation</vt:lpstr>
      <vt:lpstr>Group presentation</vt:lpstr>
      <vt:lpstr>7. Accessible video and website content</vt:lpstr>
      <vt:lpstr>7.1 Accessible video content</vt:lpstr>
      <vt:lpstr>Tip 1: Always add captions</vt:lpstr>
      <vt:lpstr>Tip 1: Always add captions</vt:lpstr>
      <vt:lpstr>Tip 2: Include names</vt:lpstr>
      <vt:lpstr>Tip 2: Include names</vt:lpstr>
      <vt:lpstr>Tip 3: Identify the language</vt:lpstr>
      <vt:lpstr>Tip 4: Describe music and sound</vt:lpstr>
      <vt:lpstr>Tip 5: Include a voiceover</vt:lpstr>
      <vt:lpstr>Tip 6: Pay attention to audio</vt:lpstr>
      <vt:lpstr>Tip 7: Produce an audio description</vt:lpstr>
      <vt:lpstr>Tip 8: Pay attention to pace</vt:lpstr>
      <vt:lpstr>Tip 9: Provide a transcript</vt:lpstr>
      <vt:lpstr>Tip 10: Consider adding  sign language</vt:lpstr>
      <vt:lpstr>Tip 10: Consider adding  sign language</vt:lpstr>
      <vt:lpstr>Tip 10: Consider adding  sign language</vt:lpstr>
      <vt:lpstr>Tip 10: Consider adding  sign language</vt:lpstr>
      <vt:lpstr>Tip 11: Avoid fast, flashing content</vt:lpstr>
      <vt:lpstr>Tip 12: Consider movement</vt:lpstr>
      <vt:lpstr>7.2 Accessible website content</vt:lpstr>
      <vt:lpstr>Tip 1: Structure content in  a logical way</vt:lpstr>
      <vt:lpstr>Tip 2: Provide alt text  for visuals</vt:lpstr>
      <vt:lpstr>Tip 3: Add captions and other alternatives for multimedia</vt:lpstr>
      <vt:lpstr>Tip 4: Use multiple descriptors </vt:lpstr>
      <vt:lpstr>Tip 5: Make links easy to understand </vt:lpstr>
      <vt:lpstr>Tip 6: Use a dark font against a light background</vt:lpstr>
      <vt:lpstr>Tip 7: Provide clear error messages</vt:lpstr>
      <vt:lpstr>Tip 8: Create an uncluttered design</vt:lpstr>
      <vt:lpstr>Tip 9: Avoid flashing content</vt:lpstr>
      <vt:lpstr>Tip 10: Make sure you can navigate via keyboard</vt:lpstr>
      <vt:lpstr>8. Final group exercise</vt:lpstr>
      <vt:lpstr>Group exercise: solution</vt:lpstr>
      <vt:lpstr>Group exercise: solution</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Health Promotion Division</dc:title>
  <dc:creator>Ebenezer Kye-Mensah</dc:creator>
  <cp:revision>1</cp:revision>
  <dcterms:created xsi:type="dcterms:W3CDTF">2023-03-01T10:03:07Z</dcterms:created>
  <dcterms:modified xsi:type="dcterms:W3CDTF">2023-03-17T16:39:44Z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0x010100BDF1B3ADDC8AED44B753D0999120A9CC</vt:lpwstr>
  </property>
  <property fmtid="{D5CDD505-2E9C-101B-9397-08002B2CF9AE}" pid="3" name="MediaServiceImageTags">
    <vt:lpwstr/>
  </property>
</Properties>
</file>